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notesMasterIdLst>
    <p:notesMasterId r:id="rId5"/>
  </p:notesMasterIdLst>
  <p:sldIdLst>
    <p:sldId id="256" r:id="rId2"/>
    <p:sldId id="257" r:id="rId3"/>
    <p:sldId id="258" r:id="rId4"/>
  </p:sldIdLst>
  <p:sldSz cx="7561263" cy="10440988"/>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514350" indent="-5715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1028700" indent="-1143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543050" indent="-17145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2057400" indent="-2286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1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8972" autoAdjust="0"/>
  </p:normalViewPr>
  <p:slideViewPr>
    <p:cSldViewPr>
      <p:cViewPr>
        <p:scale>
          <a:sx n="70" d="100"/>
          <a:sy n="70" d="100"/>
        </p:scale>
        <p:origin x="-3294" y="-270"/>
      </p:cViewPr>
      <p:guideLst>
        <p:guide orient="horz" pos="3289"/>
        <p:guide pos="238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53AE996-A35E-4C80-8560-44C44F725FD1}" type="datetimeFigureOut">
              <a:rPr lang="ja-JP" altLang="en-US"/>
              <a:pPr>
                <a:defRPr/>
              </a:pPr>
              <a:t>2015/11/24</a:t>
            </a:fld>
            <a:endParaRPr lang="ja-JP" altLang="en-US"/>
          </a:p>
        </p:txBody>
      </p:sp>
      <p:sp>
        <p:nvSpPr>
          <p:cNvPr id="4" name="スライド イメージ プレースホルダー 3"/>
          <p:cNvSpPr>
            <a:spLocks noGrp="1" noRot="1" noChangeAspect="1"/>
          </p:cNvSpPr>
          <p:nvPr>
            <p:ph type="sldImg" idx="2"/>
          </p:nvPr>
        </p:nvSpPr>
        <p:spPr>
          <a:xfrm>
            <a:off x="2054225" y="746125"/>
            <a:ext cx="2698750" cy="3725863"/>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3CF3724-8D09-48BB-B2D8-F96BEA23D698}" type="slidenum">
              <a:rPr lang="ja-JP" altLang="en-US"/>
              <a:pPr>
                <a:defRPr/>
              </a:pPr>
              <a:t>‹#›</a:t>
            </a:fld>
            <a:endParaRPr lang="ja-JP" altLang="en-US"/>
          </a:p>
        </p:txBody>
      </p:sp>
    </p:spTree>
    <p:extLst>
      <p:ext uri="{BB962C8B-B14F-4D97-AF65-F5344CB8AC3E}">
        <p14:creationId xmlns:p14="http://schemas.microsoft.com/office/powerpoint/2010/main" val="1291819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400" kern="1200">
        <a:solidFill>
          <a:schemeClr val="tx1"/>
        </a:solidFill>
        <a:latin typeface="+mn-lt"/>
        <a:ea typeface="+mn-ea"/>
        <a:cs typeface="+mn-cs"/>
      </a:defRPr>
    </a:lvl1pPr>
    <a:lvl2pPr marL="514350" algn="l" rtl="0" eaLnBrk="0" fontAlgn="base" hangingPunct="0">
      <a:spcBef>
        <a:spcPct val="30000"/>
      </a:spcBef>
      <a:spcAft>
        <a:spcPct val="0"/>
      </a:spcAft>
      <a:defRPr kumimoji="1" sz="1400" kern="1200">
        <a:solidFill>
          <a:schemeClr val="tx1"/>
        </a:solidFill>
        <a:latin typeface="+mn-lt"/>
        <a:ea typeface="+mn-ea"/>
        <a:cs typeface="+mn-cs"/>
      </a:defRPr>
    </a:lvl2pPr>
    <a:lvl3pPr marL="1028700" algn="l" rtl="0" eaLnBrk="0" fontAlgn="base" hangingPunct="0">
      <a:spcBef>
        <a:spcPct val="30000"/>
      </a:spcBef>
      <a:spcAft>
        <a:spcPct val="0"/>
      </a:spcAft>
      <a:defRPr kumimoji="1" sz="1400" kern="1200">
        <a:solidFill>
          <a:schemeClr val="tx1"/>
        </a:solidFill>
        <a:latin typeface="+mn-lt"/>
        <a:ea typeface="+mn-ea"/>
        <a:cs typeface="+mn-cs"/>
      </a:defRPr>
    </a:lvl3pPr>
    <a:lvl4pPr marL="1543050" algn="l" rtl="0" eaLnBrk="0" fontAlgn="base" hangingPunct="0">
      <a:spcBef>
        <a:spcPct val="30000"/>
      </a:spcBef>
      <a:spcAft>
        <a:spcPct val="0"/>
      </a:spcAft>
      <a:defRPr kumimoji="1" sz="1400" kern="1200">
        <a:solidFill>
          <a:schemeClr val="tx1"/>
        </a:solidFill>
        <a:latin typeface="+mn-lt"/>
        <a:ea typeface="+mn-ea"/>
        <a:cs typeface="+mn-cs"/>
      </a:defRPr>
    </a:lvl4pPr>
    <a:lvl5pPr marL="2057400" algn="l" rtl="0" eaLnBrk="0" fontAlgn="base" hangingPunct="0">
      <a:spcBef>
        <a:spcPct val="30000"/>
      </a:spcBef>
      <a:spcAft>
        <a:spcPct val="0"/>
      </a:spcAft>
      <a:defRPr kumimoji="1" sz="1400" kern="1200">
        <a:solidFill>
          <a:schemeClr val="tx1"/>
        </a:solidFill>
        <a:latin typeface="+mn-lt"/>
        <a:ea typeface="+mn-ea"/>
        <a:cs typeface="+mn-cs"/>
      </a:defRPr>
    </a:lvl5pPr>
    <a:lvl6pPr marL="2571750" algn="l" defTabSz="1028700" rtl="0" eaLnBrk="1" latinLnBrk="0" hangingPunct="1">
      <a:defRPr kumimoji="1" sz="1400" kern="1200">
        <a:solidFill>
          <a:schemeClr val="tx1"/>
        </a:solidFill>
        <a:latin typeface="+mn-lt"/>
        <a:ea typeface="+mn-ea"/>
        <a:cs typeface="+mn-cs"/>
      </a:defRPr>
    </a:lvl6pPr>
    <a:lvl7pPr marL="3086100" algn="l" defTabSz="1028700" rtl="0" eaLnBrk="1" latinLnBrk="0" hangingPunct="1">
      <a:defRPr kumimoji="1" sz="1400" kern="1200">
        <a:solidFill>
          <a:schemeClr val="tx1"/>
        </a:solidFill>
        <a:latin typeface="+mn-lt"/>
        <a:ea typeface="+mn-ea"/>
        <a:cs typeface="+mn-cs"/>
      </a:defRPr>
    </a:lvl7pPr>
    <a:lvl8pPr marL="3600450" algn="l" defTabSz="1028700" rtl="0" eaLnBrk="1" latinLnBrk="0" hangingPunct="1">
      <a:defRPr kumimoji="1" sz="1400" kern="1200">
        <a:solidFill>
          <a:schemeClr val="tx1"/>
        </a:solidFill>
        <a:latin typeface="+mn-lt"/>
        <a:ea typeface="+mn-ea"/>
        <a:cs typeface="+mn-cs"/>
      </a:defRPr>
    </a:lvl8pPr>
    <a:lvl9pPr marL="4114800" algn="l" defTabSz="1028700"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316"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91381-8665-401C-937A-D891792B90C7}" type="slidenum">
              <a:rPr lang="ja-JP" altLang="en-US" smtClean="0"/>
              <a:pPr fontAlgn="base">
                <a:spcBef>
                  <a:spcPct val="0"/>
                </a:spcBef>
                <a:spcAft>
                  <a:spcPct val="0"/>
                </a:spcAft>
                <a:defRPr/>
              </a:pPr>
              <a:t>1</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316"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91381-8665-401C-937A-D891792B90C7}" type="slidenum">
              <a:rPr lang="ja-JP" altLang="en-US" smtClean="0"/>
              <a:pPr fontAlgn="base">
                <a:spcBef>
                  <a:spcPct val="0"/>
                </a:spcBef>
                <a:spcAft>
                  <a:spcPct val="0"/>
                </a:spcAft>
                <a:defRPr/>
              </a:pPr>
              <a:t>2</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316"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91381-8665-401C-937A-D891792B90C7}" type="slidenum">
              <a:rPr lang="ja-JP" altLang="en-US" smtClean="0"/>
              <a:pPr fontAlgn="base">
                <a:spcBef>
                  <a:spcPct val="0"/>
                </a:spcBef>
                <a:spcAft>
                  <a:spcPct val="0"/>
                </a:spcAft>
                <a:defRPr/>
              </a:pPr>
              <a:t>3</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243476"/>
            <a:ext cx="6427074" cy="223804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34190" y="5916560"/>
            <a:ext cx="5292884" cy="2668252"/>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4677B8C-50F9-44F0-AD87-4072DEFBE1D0}" type="datetimeFigureOut">
              <a:rPr lang="ja-JP" altLang="en-US"/>
              <a:pPr>
                <a:defRPr/>
              </a:pPr>
              <a:t>2015/11/24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7941BF9-8068-4657-BDEE-8BDC1565005B}" type="slidenum">
              <a:rPr lang="ja-JP" altLang="en-US"/>
              <a:pPr>
                <a:defRPr/>
              </a:pPr>
              <a:t>‹#›</a:t>
            </a:fld>
            <a:endParaRPr lang="ja-JP" altLang="en-US"/>
          </a:p>
        </p:txBody>
      </p:sp>
    </p:spTree>
    <p:extLst>
      <p:ext uri="{BB962C8B-B14F-4D97-AF65-F5344CB8AC3E}">
        <p14:creationId xmlns:p14="http://schemas.microsoft.com/office/powerpoint/2010/main" val="46453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9B31EA8-EF3E-4843-8053-87644B4C6C7D}" type="datetimeFigureOut">
              <a:rPr lang="ja-JP" altLang="en-US"/>
              <a:pPr>
                <a:defRPr/>
              </a:pPr>
              <a:t>2015/11/24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4BE4605-8CF5-48EF-BA51-E78C89DAE832}" type="slidenum">
              <a:rPr lang="ja-JP" altLang="en-US"/>
              <a:pPr>
                <a:defRPr/>
              </a:pPr>
              <a:t>‹#›</a:t>
            </a:fld>
            <a:endParaRPr lang="ja-JP" altLang="en-US"/>
          </a:p>
        </p:txBody>
      </p:sp>
    </p:spTree>
    <p:extLst>
      <p:ext uri="{BB962C8B-B14F-4D97-AF65-F5344CB8AC3E}">
        <p14:creationId xmlns:p14="http://schemas.microsoft.com/office/powerpoint/2010/main" val="250066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18125"/>
            <a:ext cx="1701284" cy="8908676"/>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78063" y="418125"/>
            <a:ext cx="4977831" cy="890867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3E2374E-B94F-4040-8C70-414EBDD92A9A}" type="datetimeFigureOut">
              <a:rPr lang="ja-JP" altLang="en-US"/>
              <a:pPr>
                <a:defRPr/>
              </a:pPr>
              <a:t>2015/11/24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27D3C4F-D89A-45A4-A2AA-099D20C75609}" type="slidenum">
              <a:rPr lang="ja-JP" altLang="en-US"/>
              <a:pPr>
                <a:defRPr/>
              </a:pPr>
              <a:t>‹#›</a:t>
            </a:fld>
            <a:endParaRPr lang="ja-JP" altLang="en-US"/>
          </a:p>
        </p:txBody>
      </p:sp>
    </p:spTree>
    <p:extLst>
      <p:ext uri="{BB962C8B-B14F-4D97-AF65-F5344CB8AC3E}">
        <p14:creationId xmlns:p14="http://schemas.microsoft.com/office/powerpoint/2010/main" val="289895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77DF33D-1551-4A0C-BCD9-58D81754BFB8}" type="datetimeFigureOut">
              <a:rPr lang="ja-JP" altLang="en-US"/>
              <a:pPr>
                <a:defRPr/>
              </a:pPr>
              <a:t>2015/11/24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D05C973-2654-4D9B-88F6-C15CC5B23A21}" type="slidenum">
              <a:rPr lang="ja-JP" altLang="en-US"/>
              <a:pPr>
                <a:defRPr/>
              </a:pPr>
              <a:t>‹#›</a:t>
            </a:fld>
            <a:endParaRPr lang="ja-JP" altLang="en-US"/>
          </a:p>
        </p:txBody>
      </p:sp>
    </p:spTree>
    <p:extLst>
      <p:ext uri="{BB962C8B-B14F-4D97-AF65-F5344CB8AC3E}">
        <p14:creationId xmlns:p14="http://schemas.microsoft.com/office/powerpoint/2010/main" val="20907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709302"/>
            <a:ext cx="6427074" cy="2073696"/>
          </a:xfrm>
        </p:spPr>
        <p:txBody>
          <a:bodyPr anchor="t"/>
          <a:lstStyle>
            <a:lvl1pPr algn="l">
              <a:defRPr sz="45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97288" y="4425338"/>
            <a:ext cx="6427074" cy="2283965"/>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D709D1E-A64C-4728-9A61-D1DDF9483493}" type="datetimeFigureOut">
              <a:rPr lang="ja-JP" altLang="en-US"/>
              <a:pPr>
                <a:defRPr/>
              </a:pPr>
              <a:t>2015/11/24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6E2F560-BED3-4E99-9038-7CB2E26B5BC2}" type="slidenum">
              <a:rPr lang="ja-JP" altLang="en-US"/>
              <a:pPr>
                <a:defRPr/>
              </a:pPr>
              <a:t>‹#›</a:t>
            </a:fld>
            <a:endParaRPr lang="ja-JP" altLang="en-US"/>
          </a:p>
        </p:txBody>
      </p:sp>
    </p:spTree>
    <p:extLst>
      <p:ext uri="{BB962C8B-B14F-4D97-AF65-F5344CB8AC3E}">
        <p14:creationId xmlns:p14="http://schemas.microsoft.com/office/powerpoint/2010/main" val="383083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78063" y="2436232"/>
            <a:ext cx="3339558" cy="6890569"/>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843642" y="2436232"/>
            <a:ext cx="3339558" cy="6890569"/>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4B9E2F8E-8461-4ABB-8A47-8639295EA7DB}" type="datetimeFigureOut">
              <a:rPr lang="ja-JP" altLang="en-US"/>
              <a:pPr>
                <a:defRPr/>
              </a:pPr>
              <a:t>2015/11/24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9854FEB-6156-4318-BB08-B24A3579BF18}" type="slidenum">
              <a:rPr lang="ja-JP" altLang="en-US"/>
              <a:pPr>
                <a:defRPr/>
              </a:pPr>
              <a:t>‹#›</a:t>
            </a:fld>
            <a:endParaRPr lang="ja-JP" altLang="en-US"/>
          </a:p>
        </p:txBody>
      </p:sp>
    </p:spTree>
    <p:extLst>
      <p:ext uri="{BB962C8B-B14F-4D97-AF65-F5344CB8AC3E}">
        <p14:creationId xmlns:p14="http://schemas.microsoft.com/office/powerpoint/2010/main" val="12083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78064" y="2337138"/>
            <a:ext cx="3340871"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78064" y="3311146"/>
            <a:ext cx="3340871"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841017" y="2337138"/>
            <a:ext cx="3342183"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841017" y="3311146"/>
            <a:ext cx="3342183"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A3CCF6AD-A7A6-466A-8075-7015FF6A8B61}" type="datetimeFigureOut">
              <a:rPr lang="ja-JP" altLang="en-US"/>
              <a:pPr>
                <a:defRPr/>
              </a:pPr>
              <a:t>2015/11/24</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701910DC-AEE7-49F7-BBF7-762DFAB979E0}" type="slidenum">
              <a:rPr lang="ja-JP" altLang="en-US"/>
              <a:pPr>
                <a:defRPr/>
              </a:pPr>
              <a:t>‹#›</a:t>
            </a:fld>
            <a:endParaRPr lang="ja-JP" altLang="en-US"/>
          </a:p>
        </p:txBody>
      </p:sp>
    </p:spTree>
    <p:extLst>
      <p:ext uri="{BB962C8B-B14F-4D97-AF65-F5344CB8AC3E}">
        <p14:creationId xmlns:p14="http://schemas.microsoft.com/office/powerpoint/2010/main" val="352554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3F704448-76B3-4B30-BF26-27B41ADEC0E6}" type="datetimeFigureOut">
              <a:rPr lang="ja-JP" altLang="en-US"/>
              <a:pPr>
                <a:defRPr/>
              </a:pPr>
              <a:t>2015/11/24</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27A5B43F-4CE2-43F7-8C7F-103C3157361D}" type="slidenum">
              <a:rPr lang="ja-JP" altLang="en-US"/>
              <a:pPr>
                <a:defRPr/>
              </a:pPr>
              <a:t>‹#›</a:t>
            </a:fld>
            <a:endParaRPr lang="ja-JP" altLang="en-US"/>
          </a:p>
        </p:txBody>
      </p:sp>
    </p:spTree>
    <p:extLst>
      <p:ext uri="{BB962C8B-B14F-4D97-AF65-F5344CB8AC3E}">
        <p14:creationId xmlns:p14="http://schemas.microsoft.com/office/powerpoint/2010/main" val="206020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0DC34CB-BAF9-45BA-A686-98078CAAABC0}" type="datetimeFigureOut">
              <a:rPr lang="ja-JP" altLang="en-US"/>
              <a:pPr>
                <a:defRPr/>
              </a:pPr>
              <a:t>2015/11/24</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97602EE2-E034-4277-93B4-3D2E3E20BFB6}" type="slidenum">
              <a:rPr lang="ja-JP" altLang="en-US"/>
              <a:pPr>
                <a:defRPr/>
              </a:pPr>
              <a:t>‹#›</a:t>
            </a:fld>
            <a:endParaRPr lang="ja-JP" altLang="en-US"/>
          </a:p>
        </p:txBody>
      </p:sp>
    </p:spTree>
    <p:extLst>
      <p:ext uri="{BB962C8B-B14F-4D97-AF65-F5344CB8AC3E}">
        <p14:creationId xmlns:p14="http://schemas.microsoft.com/office/powerpoint/2010/main" val="409260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15707"/>
            <a:ext cx="2487604" cy="1769167"/>
          </a:xfrm>
        </p:spPr>
        <p:txBody>
          <a:bodyPr anchor="b"/>
          <a:lstStyle>
            <a:lvl1pPr algn="l">
              <a:defRPr sz="23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956244" y="415707"/>
            <a:ext cx="4226957" cy="8911094"/>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78064" y="2184874"/>
            <a:ext cx="2487604" cy="7141927"/>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87FEC42-44BF-4FA8-B676-743B3FD28495}" type="datetimeFigureOut">
              <a:rPr lang="ja-JP" altLang="en-US"/>
              <a:pPr>
                <a:defRPr/>
              </a:pPr>
              <a:t>2015/11/24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4C16752-4C3A-4812-B9A1-A7A967BC2109}" type="slidenum">
              <a:rPr lang="ja-JP" altLang="en-US"/>
              <a:pPr>
                <a:defRPr/>
              </a:pPr>
              <a:t>‹#›</a:t>
            </a:fld>
            <a:endParaRPr lang="ja-JP" altLang="en-US"/>
          </a:p>
        </p:txBody>
      </p:sp>
    </p:spTree>
    <p:extLst>
      <p:ext uri="{BB962C8B-B14F-4D97-AF65-F5344CB8AC3E}">
        <p14:creationId xmlns:p14="http://schemas.microsoft.com/office/powerpoint/2010/main" val="2354121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308692"/>
            <a:ext cx="4536758" cy="862833"/>
          </a:xfrm>
        </p:spPr>
        <p:txBody>
          <a:bodyPr anchor="b"/>
          <a:lstStyle>
            <a:lvl1pPr algn="l">
              <a:defRPr sz="23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482060" y="932921"/>
            <a:ext cx="4536758" cy="6264593"/>
          </a:xfrm>
        </p:spPr>
        <p:txBody>
          <a:bodyPr rtlCol="0">
            <a:normAutofit/>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pPr lvl="0"/>
            <a:endParaRPr lang="ja-JP" altLang="en-US" noProof="0" smtClean="0"/>
          </a:p>
        </p:txBody>
      </p:sp>
      <p:sp>
        <p:nvSpPr>
          <p:cNvPr id="4" name="テキスト プレースホルダー 3"/>
          <p:cNvSpPr>
            <a:spLocks noGrp="1"/>
          </p:cNvSpPr>
          <p:nvPr>
            <p:ph type="body" sz="half" idx="2"/>
          </p:nvPr>
        </p:nvSpPr>
        <p:spPr>
          <a:xfrm>
            <a:off x="1482060" y="8171525"/>
            <a:ext cx="4536758" cy="122536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6023A3E-B2B2-4C24-8797-3F48A2CD0FB3}" type="datetimeFigureOut">
              <a:rPr lang="ja-JP" altLang="en-US"/>
              <a:pPr>
                <a:defRPr/>
              </a:pPr>
              <a:t>2015/11/24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21E779B0-A06B-437B-9897-DB28565998C7}" type="slidenum">
              <a:rPr lang="ja-JP" altLang="en-US"/>
              <a:pPr>
                <a:defRPr/>
              </a:pPr>
              <a:t>‹#›</a:t>
            </a:fld>
            <a:endParaRPr lang="ja-JP" altLang="en-US"/>
          </a:p>
        </p:txBody>
      </p:sp>
    </p:spTree>
    <p:extLst>
      <p:ext uri="{BB962C8B-B14F-4D97-AF65-F5344CB8AC3E}">
        <p14:creationId xmlns:p14="http://schemas.microsoft.com/office/powerpoint/2010/main" val="1062457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377825" y="419100"/>
            <a:ext cx="68056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377825" y="2436813"/>
            <a:ext cx="6805613"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377825" y="9677400"/>
            <a:ext cx="1765300" cy="555625"/>
          </a:xfrm>
          <a:prstGeom prst="rect">
            <a:avLst/>
          </a:prstGeom>
        </p:spPr>
        <p:txBody>
          <a:bodyPr vert="horz" lIns="102870" tIns="51435" rIns="102870" bIns="51435" rtlCol="0" anchor="ctr"/>
          <a:lstStyle>
            <a:lvl1pPr algn="l">
              <a:defRPr sz="1400">
                <a:solidFill>
                  <a:schemeClr val="tx1">
                    <a:tint val="75000"/>
                  </a:schemeClr>
                </a:solidFill>
              </a:defRPr>
            </a:lvl1pPr>
          </a:lstStyle>
          <a:p>
            <a:pPr>
              <a:defRPr/>
            </a:pPr>
            <a:fld id="{86D5D7DE-6D80-409B-8070-0D5442374631}" type="datetimeFigureOut">
              <a:rPr lang="ja-JP" altLang="en-US"/>
              <a:pPr>
                <a:defRPr/>
              </a:pPr>
              <a:t>2015/11/24</a:t>
            </a:fld>
            <a:endParaRPr lang="ja-JP" altLang="en-US"/>
          </a:p>
        </p:txBody>
      </p:sp>
      <p:sp>
        <p:nvSpPr>
          <p:cNvPr id="5" name="フッター プレースホルダー 4"/>
          <p:cNvSpPr>
            <a:spLocks noGrp="1"/>
          </p:cNvSpPr>
          <p:nvPr>
            <p:ph type="ftr" sz="quarter" idx="3"/>
          </p:nvPr>
        </p:nvSpPr>
        <p:spPr>
          <a:xfrm>
            <a:off x="2582863" y="9677400"/>
            <a:ext cx="2395537" cy="555625"/>
          </a:xfrm>
          <a:prstGeom prst="rect">
            <a:avLst/>
          </a:prstGeom>
        </p:spPr>
        <p:txBody>
          <a:bodyPr vert="horz" lIns="102870" tIns="51435" rIns="102870" bIns="51435" rtlCol="0" anchor="ctr"/>
          <a:lstStyle>
            <a:lvl1pPr algn="ctr">
              <a:defRPr sz="14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5418138" y="9677400"/>
            <a:ext cx="1765300" cy="555625"/>
          </a:xfrm>
          <a:prstGeom prst="rect">
            <a:avLst/>
          </a:prstGeom>
        </p:spPr>
        <p:txBody>
          <a:bodyPr vert="horz" lIns="102870" tIns="51435" rIns="102870" bIns="51435" rtlCol="0" anchor="ctr"/>
          <a:lstStyle>
            <a:lvl1pPr algn="r">
              <a:defRPr sz="1400">
                <a:solidFill>
                  <a:schemeClr val="tx1">
                    <a:tint val="75000"/>
                  </a:schemeClr>
                </a:solidFill>
              </a:defRPr>
            </a:lvl1pPr>
          </a:lstStyle>
          <a:p>
            <a:pPr>
              <a:defRPr/>
            </a:pPr>
            <a:fld id="{87E8A6BA-B73F-40A0-B173-65D495EDCE9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kumimoji="1" sz="5000" kern="1200">
          <a:solidFill>
            <a:schemeClr val="tx1"/>
          </a:solidFill>
          <a:latin typeface="+mj-lt"/>
          <a:ea typeface="+mj-ea"/>
          <a:cs typeface="+mj-cs"/>
        </a:defRPr>
      </a:lvl1pPr>
      <a:lvl2pPr algn="ctr" rtl="0" eaLnBrk="0" fontAlgn="base" hangingPunct="0">
        <a:spcBef>
          <a:spcPct val="0"/>
        </a:spcBef>
        <a:spcAft>
          <a:spcPct val="0"/>
        </a:spcAft>
        <a:defRPr kumimoji="1" sz="50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50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50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5000">
          <a:solidFill>
            <a:schemeClr val="tx1"/>
          </a:solidFill>
          <a:latin typeface="Calibri" pitchFamily="34" charset="0"/>
          <a:ea typeface="ＭＳ Ｐゴシック" charset="-128"/>
        </a:defRPr>
      </a:lvl5pPr>
      <a:lvl6pPr marL="514350" algn="ctr" rtl="0" fontAlgn="base">
        <a:spcBef>
          <a:spcPct val="0"/>
        </a:spcBef>
        <a:spcAft>
          <a:spcPct val="0"/>
        </a:spcAft>
        <a:defRPr kumimoji="1" sz="5000">
          <a:solidFill>
            <a:schemeClr val="tx1"/>
          </a:solidFill>
          <a:latin typeface="Calibri" pitchFamily="34" charset="0"/>
          <a:ea typeface="ＭＳ Ｐゴシック" charset="-128"/>
        </a:defRPr>
      </a:lvl6pPr>
      <a:lvl7pPr marL="1028700" algn="ctr" rtl="0" fontAlgn="base">
        <a:spcBef>
          <a:spcPct val="0"/>
        </a:spcBef>
        <a:spcAft>
          <a:spcPct val="0"/>
        </a:spcAft>
        <a:defRPr kumimoji="1" sz="5000">
          <a:solidFill>
            <a:schemeClr val="tx1"/>
          </a:solidFill>
          <a:latin typeface="Calibri" pitchFamily="34" charset="0"/>
          <a:ea typeface="ＭＳ Ｐゴシック" charset="-128"/>
        </a:defRPr>
      </a:lvl7pPr>
      <a:lvl8pPr marL="1543050" algn="ctr" rtl="0" fontAlgn="base">
        <a:spcBef>
          <a:spcPct val="0"/>
        </a:spcBef>
        <a:spcAft>
          <a:spcPct val="0"/>
        </a:spcAft>
        <a:defRPr kumimoji="1" sz="5000">
          <a:solidFill>
            <a:schemeClr val="tx1"/>
          </a:solidFill>
          <a:latin typeface="Calibri" pitchFamily="34" charset="0"/>
          <a:ea typeface="ＭＳ Ｐゴシック" charset="-128"/>
        </a:defRPr>
      </a:lvl8pPr>
      <a:lvl9pPr marL="2057400" algn="ctr" rtl="0" fontAlgn="base">
        <a:spcBef>
          <a:spcPct val="0"/>
        </a:spcBef>
        <a:spcAft>
          <a:spcPct val="0"/>
        </a:spcAft>
        <a:defRPr kumimoji="1" sz="5000">
          <a:solidFill>
            <a:schemeClr val="tx1"/>
          </a:solidFill>
          <a:latin typeface="Calibri" pitchFamily="34" charset="0"/>
          <a:ea typeface="ＭＳ Ｐゴシック" charset="-128"/>
        </a:defRPr>
      </a:lvl9pPr>
    </p:titleStyle>
    <p:bodyStyle>
      <a:lvl1pPr marL="385763" indent="-385763" algn="l" rtl="0" eaLnBrk="0" fontAlgn="base" hangingPunct="0">
        <a:spcBef>
          <a:spcPct val="20000"/>
        </a:spcBef>
        <a:spcAft>
          <a:spcPct val="0"/>
        </a:spcAft>
        <a:buFont typeface="Arial" charset="0"/>
        <a:buChar char="•"/>
        <a:defRPr kumimoji="1" sz="3600" kern="1200">
          <a:solidFill>
            <a:schemeClr val="tx1"/>
          </a:solidFill>
          <a:latin typeface="+mn-lt"/>
          <a:ea typeface="+mn-ea"/>
          <a:cs typeface="+mn-cs"/>
        </a:defRPr>
      </a:lvl1pPr>
      <a:lvl2pPr marL="835025" indent="-320675"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charset="0"/>
        <a:buChar char="•"/>
        <a:defRPr kumimoji="1"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charset="0"/>
        <a:buChar char="–"/>
        <a:defRPr kumimoji="1" sz="230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charset="0"/>
        <a:buChar char="»"/>
        <a:defRPr kumimoji="1"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0" y="26452"/>
            <a:ext cx="7561263" cy="568113"/>
          </a:xfrm>
          <a:solidFill>
            <a:srgbClr val="2612BE"/>
          </a:solidFill>
          <a:ln>
            <a:solidFill>
              <a:schemeClr val="tx1"/>
            </a:solidFill>
            <a:miter lim="800000"/>
            <a:headEnd/>
            <a:tailEnd/>
          </a:ln>
        </p:spPr>
        <p:txBody>
          <a:bodyPr/>
          <a:lstStyle/>
          <a:p>
            <a:pPr eaLnBrk="1" hangingPunct="1"/>
            <a:r>
              <a:rPr lang="ja-JP" altLang="en-US" sz="1800" b="1" dirty="0" smtClean="0">
                <a:solidFill>
                  <a:schemeClr val="bg1"/>
                </a:solidFill>
              </a:rPr>
              <a:t>長野県上田</a:t>
            </a:r>
            <a:r>
              <a:rPr lang="ja-JP" altLang="en-US" sz="1800" b="1" dirty="0">
                <a:solidFill>
                  <a:schemeClr val="bg1"/>
                </a:solidFill>
              </a:rPr>
              <a:t>商工会議所</a:t>
            </a:r>
            <a:r>
              <a:rPr lang="ja-JP" altLang="en-US" sz="1800" b="1" dirty="0" smtClean="0">
                <a:solidFill>
                  <a:schemeClr val="bg1"/>
                </a:solidFill>
              </a:rPr>
              <a:t>の方々が展示館を見学されました。　</a:t>
            </a:r>
            <a:r>
              <a:rPr lang="en-US" altLang="ja-JP" sz="1800" b="1" dirty="0" smtClean="0">
                <a:solidFill>
                  <a:schemeClr val="bg1"/>
                </a:solidFill>
              </a:rPr>
              <a:t/>
            </a:r>
            <a:br>
              <a:rPr lang="en-US" altLang="ja-JP" sz="1800" b="1" dirty="0" smtClean="0">
                <a:solidFill>
                  <a:schemeClr val="bg1"/>
                </a:solidFill>
              </a:rPr>
            </a:br>
            <a:r>
              <a:rPr lang="ja-JP" altLang="en-US" sz="1800" b="1" dirty="0" smtClean="0">
                <a:solidFill>
                  <a:schemeClr val="bg1"/>
                </a:solidFill>
              </a:rPr>
              <a:t>（平成２７年１１月２０日）</a:t>
            </a:r>
          </a:p>
        </p:txBody>
      </p:sp>
      <p:sp>
        <p:nvSpPr>
          <p:cNvPr id="2051" name="サブタイトル 2"/>
          <p:cNvSpPr>
            <a:spLocks noGrp="1"/>
          </p:cNvSpPr>
          <p:nvPr>
            <p:ph type="subTitle" idx="1"/>
          </p:nvPr>
        </p:nvSpPr>
        <p:spPr>
          <a:xfrm>
            <a:off x="252239" y="707518"/>
            <a:ext cx="7309024" cy="1224136"/>
          </a:xfrm>
        </p:spPr>
        <p:txBody>
          <a:bodyPr/>
          <a:lstStyle/>
          <a:p>
            <a:pPr algn="l" eaLnBrk="1" hangingPunct="1"/>
            <a:r>
              <a:rPr lang="ja-JP" altLang="en-US" sz="1700" dirty="0" smtClean="0">
                <a:solidFill>
                  <a:schemeClr val="tx1"/>
                </a:solidFill>
                <a:latin typeface="ＭＳ ゴシック" pitchFamily="49" charset="-128"/>
                <a:ea typeface="ＭＳ ゴシック" pitchFamily="49" charset="-128"/>
              </a:rPr>
              <a:t>　上田商工会議所の方々が視察研修の一環で展示館を見学をされました。</a:t>
            </a:r>
            <a:endParaRPr lang="en-US" altLang="ja-JP" sz="1700" dirty="0" smtClean="0">
              <a:solidFill>
                <a:schemeClr val="tx1"/>
              </a:solidFill>
              <a:latin typeface="ＭＳ ゴシック" pitchFamily="49" charset="-128"/>
              <a:ea typeface="ＭＳ ゴシック" pitchFamily="49" charset="-128"/>
            </a:endParaRPr>
          </a:p>
          <a:p>
            <a:pPr algn="l" eaLnBrk="1" hangingPunct="1"/>
            <a:r>
              <a:rPr lang="ja-JP" altLang="en-US" sz="1700" dirty="0" smtClean="0">
                <a:solidFill>
                  <a:schemeClr val="tx1"/>
                </a:solidFill>
                <a:latin typeface="ＭＳ ゴシック" pitchFamily="49" charset="-128"/>
                <a:ea typeface="ＭＳ ゴシック" pitchFamily="49" charset="-128"/>
              </a:rPr>
              <a:t>展示館概要説明の後、ガイドの案内により説明を受けつつ約１時間</a:t>
            </a:r>
            <a:r>
              <a:rPr lang="ja-JP" altLang="en-US" sz="1700" dirty="0">
                <a:solidFill>
                  <a:schemeClr val="tx1"/>
                </a:solidFill>
                <a:latin typeface="ＭＳ ゴシック" pitchFamily="49" charset="-128"/>
                <a:ea typeface="ＭＳ ゴシック" pitchFamily="49" charset="-128"/>
              </a:rPr>
              <a:t>の</a:t>
            </a:r>
            <a:r>
              <a:rPr lang="ja-JP" altLang="en-US" sz="1700" dirty="0" smtClean="0">
                <a:solidFill>
                  <a:schemeClr val="tx1"/>
                </a:solidFill>
                <a:latin typeface="ＭＳ ゴシック" pitchFamily="49" charset="-128"/>
                <a:ea typeface="ＭＳ ゴシック" pitchFamily="49" charset="-128"/>
              </a:rPr>
              <a:t>コースで構内を廻られました。</a:t>
            </a:r>
            <a:endParaRPr lang="ja-JP" altLang="en-US" sz="1400" dirty="0" smtClean="0">
              <a:solidFill>
                <a:schemeClr val="tx1"/>
              </a:solidFill>
              <a:latin typeface="ＭＳ ゴシック" pitchFamily="49" charset="-128"/>
              <a:ea typeface="ＭＳ ゴシック" pitchFamily="49" charset="-128"/>
            </a:endParaRPr>
          </a:p>
        </p:txBody>
      </p:sp>
      <p:sp>
        <p:nvSpPr>
          <p:cNvPr id="2052" name="サブタイトル 2"/>
          <p:cNvSpPr txBox="1">
            <a:spLocks/>
          </p:cNvSpPr>
          <p:nvPr/>
        </p:nvSpPr>
        <p:spPr bwMode="auto">
          <a:xfrm>
            <a:off x="469007" y="1692102"/>
            <a:ext cx="7272064"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70" tIns="51435" rIns="102870" bIns="51435"/>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eaLnBrk="1" hangingPunct="1">
              <a:buFont typeface="Arial" charset="0"/>
              <a:buNone/>
            </a:pPr>
            <a:r>
              <a:rPr lang="ja-JP" altLang="en-US" sz="1400" dirty="0">
                <a:latin typeface="ＭＳ ゴシック" pitchFamily="49" charset="-128"/>
                <a:ea typeface="ＭＳ ゴシック" pitchFamily="49" charset="-128"/>
              </a:rPr>
              <a:t>  </a:t>
            </a:r>
            <a:r>
              <a:rPr lang="ja-JP" altLang="en-US" sz="1400" dirty="0" smtClean="0">
                <a:latin typeface="ＭＳ ゴシック" pitchFamily="49" charset="-128"/>
                <a:ea typeface="ＭＳ ゴシック" pitchFamily="49" charset="-128"/>
              </a:rPr>
              <a:t> １</a:t>
            </a:r>
            <a:r>
              <a:rPr lang="zh-TW" altLang="en-US" sz="1400" dirty="0">
                <a:latin typeface="ＭＳ ゴシック" pitchFamily="49" charset="-128"/>
                <a:ea typeface="ＭＳ ゴシック" pitchFamily="49" charset="-128"/>
              </a:rPr>
              <a:t>　見学月日　　：　平成</a:t>
            </a:r>
            <a:r>
              <a:rPr lang="en-US" altLang="ja-JP" sz="1400" dirty="0" smtClean="0">
                <a:latin typeface="ＭＳ ゴシック" pitchFamily="49" charset="-128"/>
                <a:ea typeface="ＭＳ ゴシック" pitchFamily="49" charset="-128"/>
              </a:rPr>
              <a:t>27</a:t>
            </a:r>
            <a:r>
              <a:rPr lang="zh-TW" altLang="en-US" sz="1400" dirty="0" smtClean="0">
                <a:latin typeface="ＭＳ ゴシック" pitchFamily="49" charset="-128"/>
                <a:ea typeface="ＭＳ ゴシック" pitchFamily="49" charset="-128"/>
              </a:rPr>
              <a:t>年</a:t>
            </a:r>
            <a:r>
              <a:rPr lang="en-US" altLang="ja-JP" sz="1400" dirty="0" smtClean="0">
                <a:latin typeface="ＭＳ ゴシック" pitchFamily="49" charset="-128"/>
                <a:ea typeface="ＭＳ ゴシック" pitchFamily="49" charset="-128"/>
              </a:rPr>
              <a:t>11</a:t>
            </a:r>
            <a:r>
              <a:rPr lang="zh-TW" altLang="en-US" sz="1400" dirty="0" smtClean="0">
                <a:latin typeface="ＭＳ ゴシック" pitchFamily="49" charset="-128"/>
                <a:ea typeface="ＭＳ ゴシック" pitchFamily="49" charset="-128"/>
              </a:rPr>
              <a:t>月</a:t>
            </a:r>
            <a:r>
              <a:rPr lang="en-US" altLang="ja-JP" sz="1400" dirty="0">
                <a:latin typeface="ＭＳ ゴシック" pitchFamily="49" charset="-128"/>
                <a:ea typeface="ＭＳ ゴシック" pitchFamily="49" charset="-128"/>
              </a:rPr>
              <a:t>20</a:t>
            </a:r>
            <a:r>
              <a:rPr lang="zh-TW" altLang="en-US" sz="1400" dirty="0" smtClean="0">
                <a:latin typeface="ＭＳ ゴシック" pitchFamily="49" charset="-128"/>
                <a:ea typeface="ＭＳ ゴシック" pitchFamily="49" charset="-128"/>
              </a:rPr>
              <a:t>日（</a:t>
            </a:r>
            <a:r>
              <a:rPr lang="ja-JP" altLang="en-US" sz="1400" dirty="0">
                <a:latin typeface="ＭＳ ゴシック" pitchFamily="49" charset="-128"/>
                <a:ea typeface="ＭＳ ゴシック" pitchFamily="49" charset="-128"/>
              </a:rPr>
              <a:t>金</a:t>
            </a:r>
            <a:r>
              <a:rPr lang="zh-TW" altLang="en-US" sz="1400" dirty="0" smtClean="0">
                <a:latin typeface="ＭＳ ゴシック" pitchFamily="49" charset="-128"/>
                <a:ea typeface="ＭＳ ゴシック" pitchFamily="49" charset="-128"/>
              </a:rPr>
              <a:t>）</a:t>
            </a:r>
            <a:r>
              <a:rPr lang="zh-TW" altLang="en-US" sz="1400" dirty="0">
                <a:latin typeface="ＭＳ ゴシック" pitchFamily="49" charset="-128"/>
                <a:ea typeface="ＭＳ ゴシック" pitchFamily="49" charset="-128"/>
              </a:rPr>
              <a:t>　</a:t>
            </a:r>
            <a:r>
              <a:rPr lang="en-US" altLang="ja-JP" sz="1400" dirty="0" smtClean="0">
                <a:latin typeface="ＭＳ ゴシック" pitchFamily="49" charset="-128"/>
                <a:ea typeface="ＭＳ ゴシック" pitchFamily="49" charset="-128"/>
              </a:rPr>
              <a:t>13:40</a:t>
            </a:r>
            <a:r>
              <a:rPr lang="zh-TW" altLang="en-US" sz="1400" dirty="0" smtClean="0">
                <a:latin typeface="ＭＳ ゴシック" pitchFamily="49" charset="-128"/>
                <a:ea typeface="ＭＳ ゴシック" pitchFamily="49" charset="-128"/>
              </a:rPr>
              <a:t>～</a:t>
            </a:r>
            <a:r>
              <a:rPr lang="en-US" altLang="ja-JP" sz="1400" dirty="0" smtClean="0">
                <a:latin typeface="ＭＳ ゴシック" pitchFamily="49" charset="-128"/>
                <a:ea typeface="ＭＳ ゴシック" pitchFamily="49" charset="-128"/>
              </a:rPr>
              <a:t>15:00</a:t>
            </a:r>
            <a:endParaRPr lang="zh-TW" altLang="en-US" sz="1400" dirty="0">
              <a:latin typeface="ＭＳ ゴシック" pitchFamily="49" charset="-128"/>
              <a:ea typeface="ＭＳ ゴシック" pitchFamily="49" charset="-128"/>
            </a:endParaRPr>
          </a:p>
          <a:p>
            <a:pPr eaLnBrk="1" hangingPunct="1">
              <a:buFont typeface="Arial" charset="0"/>
              <a:buNone/>
            </a:pPr>
            <a:r>
              <a:rPr lang="ja-JP" altLang="en-US" sz="1400" dirty="0">
                <a:latin typeface="ＭＳ ゴシック" pitchFamily="49" charset="-128"/>
                <a:ea typeface="ＭＳ ゴシック" pitchFamily="49" charset="-128"/>
              </a:rPr>
              <a:t> 　</a:t>
            </a:r>
            <a:r>
              <a:rPr lang="zh-TW" altLang="en-US" sz="1400" dirty="0">
                <a:latin typeface="ＭＳ ゴシック" pitchFamily="49" charset="-128"/>
                <a:ea typeface="ＭＳ ゴシック" pitchFamily="49" charset="-128"/>
              </a:rPr>
              <a:t>２　場　　所　　：　関東技術事務所</a:t>
            </a:r>
            <a:r>
              <a:rPr lang="ja-JP" altLang="en-US" sz="1400" dirty="0">
                <a:latin typeface="ＭＳ ゴシック" pitchFamily="49" charset="-128"/>
                <a:ea typeface="ＭＳ ゴシック" pitchFamily="49" charset="-128"/>
              </a:rPr>
              <a:t>　建設技術展示館</a:t>
            </a:r>
            <a:endParaRPr lang="zh-TW" altLang="en-US" sz="1400" dirty="0">
              <a:latin typeface="ＭＳ ゴシック" pitchFamily="49" charset="-128"/>
              <a:ea typeface="ＭＳ ゴシック" pitchFamily="49" charset="-128"/>
            </a:endParaRPr>
          </a:p>
          <a:p>
            <a:pPr eaLnBrk="1" hangingPunct="1">
              <a:buNone/>
            </a:pPr>
            <a:r>
              <a:rPr lang="ja-JP" altLang="en-US" sz="1400" dirty="0" smtClean="0">
                <a:latin typeface="ＭＳ ゴシック" pitchFamily="49" charset="-128"/>
                <a:ea typeface="ＭＳ ゴシック" pitchFamily="49" charset="-128"/>
              </a:rPr>
              <a:t>　 </a:t>
            </a:r>
            <a:r>
              <a:rPr lang="zh-TW" altLang="en-US" sz="1400" dirty="0" smtClean="0">
                <a:latin typeface="ＭＳ ゴシック" pitchFamily="49" charset="-128"/>
                <a:ea typeface="ＭＳ ゴシック" pitchFamily="49" charset="-128"/>
              </a:rPr>
              <a:t>３</a:t>
            </a:r>
            <a:r>
              <a:rPr lang="zh-TW" altLang="en-US" sz="1400" dirty="0">
                <a:latin typeface="ＭＳ ゴシック" pitchFamily="49" charset="-128"/>
                <a:ea typeface="ＭＳ ゴシック" pitchFamily="49" charset="-128"/>
              </a:rPr>
              <a:t>　見 学 者　　：　</a:t>
            </a:r>
            <a:r>
              <a:rPr lang="ja-JP" altLang="en-US" sz="1400" dirty="0" smtClean="0">
                <a:latin typeface="ＭＳ ゴシック" pitchFamily="49" charset="-128"/>
                <a:ea typeface="ＭＳ ゴシック" pitchFamily="49" charset="-128"/>
              </a:rPr>
              <a:t>上田商工会議所　１２名　　　　　　　　　　　</a:t>
            </a:r>
            <a:r>
              <a:rPr lang="ja-JP" altLang="en-US" sz="1400" dirty="0">
                <a:latin typeface="ＭＳ ゴシック" pitchFamily="49" charset="-128"/>
                <a:ea typeface="ＭＳ ゴシック" pitchFamily="49" charset="-128"/>
              </a:rPr>
              <a:t>　</a:t>
            </a:r>
            <a:endParaRPr lang="en-US" altLang="ja-JP" sz="1400" dirty="0">
              <a:latin typeface="ＭＳ ゴシック" pitchFamily="49" charset="-128"/>
              <a:ea typeface="ＭＳ ゴシック" pitchFamily="49" charset="-128"/>
            </a:endParaRPr>
          </a:p>
          <a:p>
            <a:pPr eaLnBrk="1" hangingPunct="1">
              <a:buNone/>
            </a:pPr>
            <a:r>
              <a:rPr lang="ja-JP" altLang="en-US" sz="1400" dirty="0" smtClean="0">
                <a:latin typeface="ＭＳ ゴシック" pitchFamily="49" charset="-128"/>
                <a:ea typeface="ＭＳ ゴシック" pitchFamily="49" charset="-128"/>
              </a:rPr>
              <a:t> </a:t>
            </a:r>
            <a:r>
              <a:rPr lang="ja-JP" altLang="en-US" sz="1400" dirty="0">
                <a:latin typeface="ＭＳ ゴシック" pitchFamily="49" charset="-128"/>
                <a:ea typeface="ＭＳ ゴシック" pitchFamily="49" charset="-128"/>
              </a:rPr>
              <a:t>　</a:t>
            </a:r>
            <a:endParaRPr lang="en-US" altLang="ja-JP" sz="1400" dirty="0" smtClean="0">
              <a:latin typeface="ＭＳ ゴシック" pitchFamily="49" charset="-128"/>
              <a:ea typeface="ＭＳ ゴシック" pitchFamily="49" charset="-128"/>
            </a:endParaRPr>
          </a:p>
          <a:p>
            <a:pPr indent="216000">
              <a:spcBef>
                <a:spcPct val="0"/>
              </a:spcBef>
              <a:buFontTx/>
              <a:buNone/>
            </a:pPr>
            <a:r>
              <a:rPr lang="ja-JP" altLang="en-US" sz="1400" dirty="0" smtClean="0">
                <a:latin typeface="ＭＳ ゴシック" pitchFamily="49" charset="-128"/>
                <a:ea typeface="ＭＳ ゴシック" pitchFamily="49" charset="-128"/>
              </a:rPr>
              <a:t>　　　　　　　　　　　　　　　　　　　　　　　　　　　　　　　　　　　　　　　　　　　　　　　　　　　　　　　　　　　　　　　　　　　　　　　　　　　　　　　　　　　　　　　　　　　　　　　　　　　　　　　　　　　　　　　　　　　　　　　　　　　　　　　　　　　　　　　　　　　　　　　　　　　　　　　　　　　　　　　　　　　　　　　　　　　　　　　　　　　　　　　　　　　　　　　　　　　　　　　　　　　　　　　　　　　　　　　　　　　　　　　　　　　　　　　　　　　　　　　　　　　　　　　　　　　　　　　　　　　　　　　　　　　　　　　　　　　　　　　　　　　　　　　　　　　　　　　　　　　　　　　　　　　　　　　　　　　　　　　　　　　　　　　　　　　　　　　　　　　　　　　　　　　　　　　　　　　　　　　　　　　　　　　　　　　　　　　　　　　　　　　　　　　　　　　　　　　　　　　　　　　　　　　　　　　　　　　　　　　　　　　　　　　　　　　　　　　　　　　　　　　　　　　　　　　　　　　　　　　　　　　　　　　　　　　　　　　　　　　　　　　　　　</a:t>
            </a: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eaLnBrk="1" hangingPunct="1">
              <a:buFont typeface="Arial" charset="0"/>
              <a:buNone/>
            </a:pP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eaLnBrk="1" hangingPunct="1">
              <a:buFont typeface="Arial" charset="0"/>
              <a:buNone/>
            </a:pP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eaLnBrk="1" hangingPunct="1">
              <a:buFont typeface="Arial" charset="0"/>
              <a:buNone/>
            </a:pP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eaLnBrk="1" hangingPunct="1">
              <a:buFont typeface="Arial" charset="0"/>
              <a:buNone/>
            </a:pP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eaLnBrk="1" hangingPunct="1">
              <a:buFont typeface="Arial" charset="0"/>
              <a:buNone/>
            </a:pP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eaLnBrk="1" hangingPunct="1">
              <a:buFont typeface="Arial" charset="0"/>
              <a:buNone/>
            </a:pP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eaLnBrk="1" hangingPunct="1">
              <a:buFont typeface="Arial" charset="0"/>
              <a:buNone/>
            </a:pPr>
            <a:endParaRPr lang="en-US" altLang="ja-JP" sz="1400" dirty="0" smtClean="0">
              <a:latin typeface="ＭＳ ゴシック" pitchFamily="49" charset="-128"/>
              <a:ea typeface="ＭＳ ゴシック" pitchFamily="49" charset="-128"/>
            </a:endParaRPr>
          </a:p>
          <a:p>
            <a:pPr eaLnBrk="1" hangingPunct="1">
              <a:buFont typeface="Arial" charset="0"/>
              <a:buNone/>
            </a:pPr>
            <a:endParaRPr lang="en-US" altLang="ja-JP" sz="1400" dirty="0">
              <a:latin typeface="ＭＳ ゴシック" pitchFamily="49" charset="-128"/>
              <a:ea typeface="ＭＳ ゴシック" pitchFamily="49" charset="-128"/>
            </a:endParaRPr>
          </a:p>
          <a:p>
            <a:pPr>
              <a:spcBef>
                <a:spcPct val="0"/>
              </a:spcBef>
              <a:buFontTx/>
              <a:buNone/>
            </a:pPr>
            <a:endParaRPr lang="en-US" altLang="ja-JP" sz="1400" dirty="0">
              <a:latin typeface="ＭＳ ゴシック" pitchFamily="49" charset="-128"/>
              <a:ea typeface="ＭＳ ゴシック" pitchFamily="49" charset="-128"/>
            </a:endParaRPr>
          </a:p>
        </p:txBody>
      </p:sp>
      <p:pic>
        <p:nvPicPr>
          <p:cNvPr id="20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9628"/>
          <a:stretch>
            <a:fillRect/>
          </a:stretch>
        </p:blipFill>
        <p:spPr bwMode="auto">
          <a:xfrm>
            <a:off x="252239" y="2728534"/>
            <a:ext cx="3456161" cy="2373313"/>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5" name="サブタイトル 2"/>
          <p:cNvSpPr txBox="1">
            <a:spLocks/>
          </p:cNvSpPr>
          <p:nvPr/>
        </p:nvSpPr>
        <p:spPr bwMode="auto">
          <a:xfrm>
            <a:off x="900311" y="5148486"/>
            <a:ext cx="2508040" cy="50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2000" b="1" dirty="0">
                <a:latin typeface="ＭＳ ゴシック" pitchFamily="49" charset="-128"/>
                <a:ea typeface="ＭＳ ゴシック" pitchFamily="49" charset="-128"/>
              </a:rPr>
              <a:t>建設技術展示館</a:t>
            </a:r>
          </a:p>
        </p:txBody>
      </p:sp>
      <p:sp>
        <p:nvSpPr>
          <p:cNvPr id="2057" name="サブタイトル 2"/>
          <p:cNvSpPr txBox="1">
            <a:spLocks/>
          </p:cNvSpPr>
          <p:nvPr/>
        </p:nvSpPr>
        <p:spPr bwMode="auto">
          <a:xfrm>
            <a:off x="4456500" y="5105769"/>
            <a:ext cx="2508040" cy="50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2000" b="1" dirty="0" smtClean="0">
                <a:latin typeface="ＭＳ ゴシック" pitchFamily="49" charset="-128"/>
                <a:ea typeface="ＭＳ ゴシック" pitchFamily="49" charset="-128"/>
              </a:rPr>
              <a:t>概要説明</a:t>
            </a:r>
            <a:endParaRPr lang="ja-JP" altLang="en-US" sz="2000" b="1" dirty="0">
              <a:latin typeface="ＭＳ ゴシック" pitchFamily="49" charset="-128"/>
              <a:ea typeface="ＭＳ ゴシック" pitchFamily="49" charset="-128"/>
            </a:endParaRPr>
          </a:p>
        </p:txBody>
      </p:sp>
      <p:sp>
        <p:nvSpPr>
          <p:cNvPr id="71" name="サブタイトル 2"/>
          <p:cNvSpPr txBox="1">
            <a:spLocks/>
          </p:cNvSpPr>
          <p:nvPr/>
        </p:nvSpPr>
        <p:spPr bwMode="auto">
          <a:xfrm>
            <a:off x="5004767" y="9756998"/>
            <a:ext cx="2508040" cy="50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2000" b="1" u="sng" dirty="0" smtClean="0">
                <a:solidFill>
                  <a:schemeClr val="accent6">
                    <a:lumMod val="75000"/>
                  </a:schemeClr>
                </a:solidFill>
                <a:latin typeface="ＭＳ ゴシック" pitchFamily="49" charset="-128"/>
                <a:ea typeface="ＭＳ ゴシック" pitchFamily="49" charset="-128"/>
              </a:rPr>
              <a:t>案内経路</a:t>
            </a:r>
            <a:endParaRPr lang="ja-JP" altLang="en-US" sz="2000" b="1" u="sng" dirty="0">
              <a:solidFill>
                <a:schemeClr val="accent6">
                  <a:lumMod val="75000"/>
                </a:schemeClr>
              </a:solidFill>
              <a:latin typeface="ＭＳ ゴシック" pitchFamily="49" charset="-128"/>
              <a:ea typeface="ＭＳ ゴシック" pitchFamily="49"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3011" y="2728534"/>
            <a:ext cx="3513940" cy="2377235"/>
          </a:xfrm>
          <a:prstGeom prst="rect">
            <a:avLst/>
          </a:prstGeom>
          <a:ln w="6350">
            <a:solidFill>
              <a:schemeClr val="tx1"/>
            </a:solidFill>
          </a:ln>
        </p:spPr>
      </p:pic>
      <p:pic>
        <p:nvPicPr>
          <p:cNvPr id="39" name="図 38"/>
          <p:cNvPicPr>
            <a:picLocks noChangeAspect="1"/>
          </p:cNvPicPr>
          <p:nvPr/>
        </p:nvPicPr>
        <p:blipFill rotWithShape="1">
          <a:blip r:embed="rId5">
            <a:extLst>
              <a:ext uri="{28A0092B-C50C-407E-A947-70E740481C1C}">
                <a14:useLocalDpi xmlns:a14="http://schemas.microsoft.com/office/drawing/2010/main" val="0"/>
              </a:ext>
            </a:extLst>
          </a:blip>
          <a:srcRect l="5000" t="21983" r="3035" b="6824"/>
          <a:stretch/>
        </p:blipFill>
        <p:spPr bwMode="auto">
          <a:xfrm>
            <a:off x="1230137" y="5508525"/>
            <a:ext cx="5713991" cy="319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41"/>
          <p:cNvPicPr>
            <a:picLocks noChangeAspect="1"/>
          </p:cNvPicPr>
          <p:nvPr/>
        </p:nvPicPr>
        <p:blipFill rotWithShape="1">
          <a:blip r:embed="rId6">
            <a:extLst>
              <a:ext uri="{28A0092B-C50C-407E-A947-70E740481C1C}">
                <a14:useLocalDpi xmlns:a14="http://schemas.microsoft.com/office/drawing/2010/main" val="0"/>
              </a:ext>
            </a:extLst>
          </a:blip>
          <a:srcRect l="5000" t="13966" r="2878" b="46770"/>
          <a:stretch/>
        </p:blipFill>
        <p:spPr bwMode="auto">
          <a:xfrm>
            <a:off x="1233234" y="8500963"/>
            <a:ext cx="5723700" cy="176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サブタイトル 2"/>
          <p:cNvSpPr txBox="1">
            <a:spLocks/>
          </p:cNvSpPr>
          <p:nvPr/>
        </p:nvSpPr>
        <p:spPr bwMode="auto">
          <a:xfrm>
            <a:off x="3997325" y="6134585"/>
            <a:ext cx="2087562" cy="31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屋外展示技術</a:t>
            </a:r>
            <a:endParaRPr lang="ja-JP" altLang="en-US" sz="1200" b="1" dirty="0">
              <a:latin typeface="ＭＳ ゴシック" pitchFamily="49" charset="-128"/>
              <a:ea typeface="ＭＳ ゴシック" pitchFamily="49" charset="-128"/>
            </a:endParaRPr>
          </a:p>
        </p:txBody>
      </p:sp>
      <p:sp>
        <p:nvSpPr>
          <p:cNvPr id="46" name="サブタイトル 2"/>
          <p:cNvSpPr txBox="1">
            <a:spLocks/>
          </p:cNvSpPr>
          <p:nvPr/>
        </p:nvSpPr>
        <p:spPr bwMode="auto">
          <a:xfrm>
            <a:off x="5992086" y="7135143"/>
            <a:ext cx="1789673" cy="57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eaLnBrk="1" hangingPunct="1">
              <a:buFont typeface="Arial" charset="0"/>
              <a:buNone/>
            </a:pPr>
            <a:r>
              <a:rPr lang="ja-JP" altLang="en-US" sz="1200" b="1" dirty="0" smtClean="0">
                <a:latin typeface="ＭＳ ゴシック" pitchFamily="49" charset="-128"/>
                <a:ea typeface="ＭＳ ゴシック" pitchFamily="49" charset="-128"/>
              </a:rPr>
              <a:t>長野北部地震</a:t>
            </a:r>
            <a:endParaRPr lang="en-US" altLang="ja-JP" sz="1200" b="1" dirty="0" smtClean="0">
              <a:latin typeface="ＭＳ ゴシック" pitchFamily="49" charset="-128"/>
              <a:ea typeface="ＭＳ ゴシック" pitchFamily="49" charset="-128"/>
            </a:endParaRPr>
          </a:p>
          <a:p>
            <a:pPr eaLnBrk="1" hangingPunct="1">
              <a:buFont typeface="Arial" charset="0"/>
              <a:buNone/>
            </a:pPr>
            <a:r>
              <a:rPr lang="ja-JP" altLang="en-US" sz="1200" b="1" dirty="0" smtClean="0">
                <a:latin typeface="ＭＳ ゴシック" pitchFamily="49" charset="-128"/>
                <a:ea typeface="ＭＳ ゴシック" pitchFamily="49" charset="-128"/>
              </a:rPr>
              <a:t>被災橋梁サンプル</a:t>
            </a:r>
            <a:endParaRPr lang="ja-JP" altLang="en-US" sz="1200" b="1" dirty="0">
              <a:latin typeface="ＭＳ ゴシック" pitchFamily="49" charset="-128"/>
              <a:ea typeface="ＭＳ ゴシック" pitchFamily="49" charset="-128"/>
            </a:endParaRPr>
          </a:p>
        </p:txBody>
      </p:sp>
      <p:sp>
        <p:nvSpPr>
          <p:cNvPr id="47" name="サブタイトル 2"/>
          <p:cNvSpPr txBox="1">
            <a:spLocks/>
          </p:cNvSpPr>
          <p:nvPr/>
        </p:nvSpPr>
        <p:spPr bwMode="auto">
          <a:xfrm>
            <a:off x="6100789" y="5801145"/>
            <a:ext cx="1196161" cy="60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eaLnBrk="1" hangingPunct="1">
              <a:buFont typeface="Arial" charset="0"/>
              <a:buNone/>
            </a:pPr>
            <a:r>
              <a:rPr lang="en-US" altLang="ja-JP" sz="1200" b="1" dirty="0" smtClean="0">
                <a:latin typeface="ＭＳ ゴシック" pitchFamily="49" charset="-128"/>
                <a:ea typeface="ＭＳ ゴシック" pitchFamily="49" charset="-128"/>
              </a:rPr>
              <a:t>50</a:t>
            </a:r>
            <a:r>
              <a:rPr lang="ja-JP" altLang="en-US" sz="1200" b="1" dirty="0" smtClean="0">
                <a:latin typeface="ＭＳ ゴシック" pitchFamily="49" charset="-128"/>
                <a:ea typeface="ＭＳ ゴシック" pitchFamily="49" charset="-128"/>
              </a:rPr>
              <a:t>年橋梁</a:t>
            </a:r>
            <a:endParaRPr lang="en-US" altLang="ja-JP" sz="1200" b="1" dirty="0" smtClean="0">
              <a:latin typeface="ＭＳ ゴシック" pitchFamily="49" charset="-128"/>
              <a:ea typeface="ＭＳ ゴシック" pitchFamily="49" charset="-128"/>
            </a:endParaRPr>
          </a:p>
          <a:p>
            <a:pPr eaLnBrk="1" hangingPunct="1">
              <a:buFont typeface="Arial" charset="0"/>
              <a:buNone/>
            </a:pPr>
            <a:r>
              <a:rPr lang="ja-JP" altLang="en-US" sz="1200" b="1" dirty="0" smtClean="0">
                <a:latin typeface="ＭＳ ゴシック" pitchFamily="49" charset="-128"/>
                <a:ea typeface="ＭＳ ゴシック" pitchFamily="49" charset="-128"/>
              </a:rPr>
              <a:t>劣化サンプル</a:t>
            </a:r>
            <a:endParaRPr lang="ja-JP" altLang="en-US" sz="1200" b="1" dirty="0">
              <a:latin typeface="ＭＳ ゴシック" pitchFamily="49" charset="-128"/>
              <a:ea typeface="ＭＳ ゴシック" pitchFamily="49" charset="-128"/>
            </a:endParaRPr>
          </a:p>
        </p:txBody>
      </p:sp>
      <p:sp>
        <p:nvSpPr>
          <p:cNvPr id="48" name="サブタイトル 2"/>
          <p:cNvSpPr txBox="1">
            <a:spLocks/>
          </p:cNvSpPr>
          <p:nvPr/>
        </p:nvSpPr>
        <p:spPr bwMode="auto">
          <a:xfrm>
            <a:off x="2532751" y="7382714"/>
            <a:ext cx="2296318" cy="39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環境舗装</a:t>
            </a:r>
            <a:endParaRPr lang="ja-JP" altLang="en-US" sz="1200" b="1" dirty="0">
              <a:latin typeface="ＭＳ ゴシック" pitchFamily="49" charset="-128"/>
              <a:ea typeface="ＭＳ ゴシック" pitchFamily="49" charset="-128"/>
            </a:endParaRPr>
          </a:p>
        </p:txBody>
      </p:sp>
      <p:sp>
        <p:nvSpPr>
          <p:cNvPr id="59" name="サブタイトル 2"/>
          <p:cNvSpPr txBox="1">
            <a:spLocks/>
          </p:cNvSpPr>
          <p:nvPr/>
        </p:nvSpPr>
        <p:spPr bwMode="auto">
          <a:xfrm>
            <a:off x="2953544" y="7699075"/>
            <a:ext cx="20875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バリアフリー歩道</a:t>
            </a:r>
            <a:endParaRPr lang="ja-JP" altLang="en-US" sz="1200" b="1" dirty="0">
              <a:latin typeface="ＭＳ ゴシック" pitchFamily="49" charset="-128"/>
              <a:ea typeface="ＭＳ ゴシック" pitchFamily="49" charset="-128"/>
            </a:endParaRPr>
          </a:p>
        </p:txBody>
      </p:sp>
      <p:sp>
        <p:nvSpPr>
          <p:cNvPr id="61" name="円/楕円 60"/>
          <p:cNvSpPr/>
          <p:nvPr/>
        </p:nvSpPr>
        <p:spPr>
          <a:xfrm>
            <a:off x="5565619" y="6539859"/>
            <a:ext cx="72008" cy="590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5684643" y="6540491"/>
            <a:ext cx="72008" cy="590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矢印コネクタ 62"/>
          <p:cNvCxnSpPr/>
          <p:nvPr/>
        </p:nvCxnSpPr>
        <p:spPr>
          <a:xfrm flipH="1" flipV="1">
            <a:off x="5617526" y="6621053"/>
            <a:ext cx="483263" cy="6956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stCxn id="47" idx="1"/>
          </p:cNvCxnSpPr>
          <p:nvPr/>
        </p:nvCxnSpPr>
        <p:spPr>
          <a:xfrm flipH="1">
            <a:off x="5756651" y="6104393"/>
            <a:ext cx="344138" cy="4122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円/楕円 64"/>
          <p:cNvSpPr/>
          <p:nvPr/>
        </p:nvSpPr>
        <p:spPr>
          <a:xfrm>
            <a:off x="3868541" y="6532540"/>
            <a:ext cx="72008" cy="590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サブタイトル 2"/>
          <p:cNvSpPr txBox="1">
            <a:spLocks/>
          </p:cNvSpPr>
          <p:nvPr/>
        </p:nvSpPr>
        <p:spPr bwMode="auto">
          <a:xfrm>
            <a:off x="5004767" y="9756998"/>
            <a:ext cx="2508040" cy="50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2000" b="1" u="sng" dirty="0" smtClean="0">
                <a:solidFill>
                  <a:schemeClr val="accent6">
                    <a:lumMod val="75000"/>
                  </a:schemeClr>
                </a:solidFill>
                <a:latin typeface="ＭＳ ゴシック" pitchFamily="49" charset="-128"/>
                <a:ea typeface="ＭＳ ゴシック" pitchFamily="49" charset="-128"/>
              </a:rPr>
              <a:t>案内経路</a:t>
            </a:r>
            <a:endParaRPr lang="ja-JP" altLang="en-US" sz="2000" b="1" u="sng" dirty="0">
              <a:solidFill>
                <a:schemeClr val="accent6">
                  <a:lumMod val="75000"/>
                </a:schemeClr>
              </a:solidFill>
              <a:latin typeface="ＭＳ ゴシック" pitchFamily="49" charset="-128"/>
              <a:ea typeface="ＭＳ ゴシック" pitchFamily="49" charset="-128"/>
            </a:endParaRPr>
          </a:p>
        </p:txBody>
      </p:sp>
      <p:sp>
        <p:nvSpPr>
          <p:cNvPr id="68" name="サブタイトル 2"/>
          <p:cNvSpPr txBox="1">
            <a:spLocks/>
          </p:cNvSpPr>
          <p:nvPr/>
        </p:nvSpPr>
        <p:spPr bwMode="auto">
          <a:xfrm>
            <a:off x="-2805819" y="6028435"/>
            <a:ext cx="2087562"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施工プロセスヤード</a:t>
            </a:r>
            <a:endParaRPr lang="ja-JP" altLang="en-US" sz="1200" b="1" dirty="0">
              <a:latin typeface="ＭＳ ゴシック" pitchFamily="49" charset="-128"/>
              <a:ea typeface="ＭＳ ゴシック" pitchFamily="49" charset="-128"/>
            </a:endParaRPr>
          </a:p>
        </p:txBody>
      </p:sp>
      <p:sp>
        <p:nvSpPr>
          <p:cNvPr id="69" name="フリーフォーム 68"/>
          <p:cNvSpPr/>
          <p:nvPr/>
        </p:nvSpPr>
        <p:spPr>
          <a:xfrm>
            <a:off x="8245127" y="4492865"/>
            <a:ext cx="2613804" cy="2889849"/>
          </a:xfrm>
          <a:custGeom>
            <a:avLst/>
            <a:gdLst>
              <a:gd name="connsiteX0" fmla="*/ 1854679 w 2613804"/>
              <a:gd name="connsiteY0" fmla="*/ 1984075 h 2889849"/>
              <a:gd name="connsiteX1" fmla="*/ 1863306 w 2613804"/>
              <a:gd name="connsiteY1" fmla="*/ 1802921 h 2889849"/>
              <a:gd name="connsiteX2" fmla="*/ 2260121 w 2613804"/>
              <a:gd name="connsiteY2" fmla="*/ 1759789 h 2889849"/>
              <a:gd name="connsiteX3" fmla="*/ 2251494 w 2613804"/>
              <a:gd name="connsiteY3" fmla="*/ 724619 h 2889849"/>
              <a:gd name="connsiteX4" fmla="*/ 2613804 w 2613804"/>
              <a:gd name="connsiteY4" fmla="*/ 301924 h 2889849"/>
              <a:gd name="connsiteX5" fmla="*/ 2613804 w 2613804"/>
              <a:gd name="connsiteY5" fmla="*/ 189781 h 2889849"/>
              <a:gd name="connsiteX6" fmla="*/ 1578634 w 2613804"/>
              <a:gd name="connsiteY6" fmla="*/ 189781 h 2889849"/>
              <a:gd name="connsiteX7" fmla="*/ 1311215 w 2613804"/>
              <a:gd name="connsiteY7" fmla="*/ 0 h 2889849"/>
              <a:gd name="connsiteX8" fmla="*/ 0 w 2613804"/>
              <a:gd name="connsiteY8" fmla="*/ 267419 h 2889849"/>
              <a:gd name="connsiteX9" fmla="*/ 181155 w 2613804"/>
              <a:gd name="connsiteY9" fmla="*/ 733245 h 2889849"/>
              <a:gd name="connsiteX10" fmla="*/ 439947 w 2613804"/>
              <a:gd name="connsiteY10" fmla="*/ 905774 h 2889849"/>
              <a:gd name="connsiteX11" fmla="*/ 448574 w 2613804"/>
              <a:gd name="connsiteY11" fmla="*/ 1199072 h 2889849"/>
              <a:gd name="connsiteX12" fmla="*/ 457200 w 2613804"/>
              <a:gd name="connsiteY12" fmla="*/ 1716657 h 2889849"/>
              <a:gd name="connsiteX13" fmla="*/ 1155940 w 2613804"/>
              <a:gd name="connsiteY13" fmla="*/ 1742536 h 2889849"/>
              <a:gd name="connsiteX14" fmla="*/ 1147313 w 2613804"/>
              <a:gd name="connsiteY14" fmla="*/ 2104845 h 2889849"/>
              <a:gd name="connsiteX15" fmla="*/ 1431985 w 2613804"/>
              <a:gd name="connsiteY15" fmla="*/ 2216989 h 2889849"/>
              <a:gd name="connsiteX16" fmla="*/ 1431985 w 2613804"/>
              <a:gd name="connsiteY16" fmla="*/ 2889849 h 2889849"/>
              <a:gd name="connsiteX17" fmla="*/ 1733909 w 2613804"/>
              <a:gd name="connsiteY17" fmla="*/ 2881223 h 288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13804" h="2889849">
                <a:moveTo>
                  <a:pt x="1854679" y="1984075"/>
                </a:moveTo>
                <a:lnTo>
                  <a:pt x="1863306" y="1802921"/>
                </a:lnTo>
                <a:lnTo>
                  <a:pt x="2260121" y="1759789"/>
                </a:lnTo>
                <a:cubicBezTo>
                  <a:pt x="2257245" y="1414732"/>
                  <a:pt x="2254370" y="1069676"/>
                  <a:pt x="2251494" y="724619"/>
                </a:cubicBezTo>
                <a:lnTo>
                  <a:pt x="2613804" y="301924"/>
                </a:lnTo>
                <a:lnTo>
                  <a:pt x="2613804" y="189781"/>
                </a:lnTo>
                <a:lnTo>
                  <a:pt x="1578634" y="189781"/>
                </a:lnTo>
                <a:lnTo>
                  <a:pt x="1311215" y="0"/>
                </a:lnTo>
                <a:lnTo>
                  <a:pt x="0" y="267419"/>
                </a:lnTo>
                <a:lnTo>
                  <a:pt x="181155" y="733245"/>
                </a:lnTo>
                <a:lnTo>
                  <a:pt x="439947" y="905774"/>
                </a:lnTo>
                <a:lnTo>
                  <a:pt x="448574" y="1199072"/>
                </a:lnTo>
                <a:lnTo>
                  <a:pt x="457200" y="1716657"/>
                </a:lnTo>
                <a:lnTo>
                  <a:pt x="1155940" y="1742536"/>
                </a:lnTo>
                <a:lnTo>
                  <a:pt x="1147313" y="2104845"/>
                </a:lnTo>
                <a:lnTo>
                  <a:pt x="1431985" y="2216989"/>
                </a:lnTo>
                <a:lnTo>
                  <a:pt x="1431985" y="2889849"/>
                </a:lnTo>
                <a:lnTo>
                  <a:pt x="1733909" y="2881223"/>
                </a:lnTo>
              </a:path>
            </a:pathLst>
          </a:cu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サブタイトル 2"/>
          <p:cNvSpPr txBox="1">
            <a:spLocks/>
          </p:cNvSpPr>
          <p:nvPr/>
        </p:nvSpPr>
        <p:spPr bwMode="auto">
          <a:xfrm>
            <a:off x="-2772097" y="6576781"/>
            <a:ext cx="2296318" cy="39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供試体</a:t>
            </a:r>
            <a:endParaRPr lang="ja-JP" altLang="en-US" sz="1200" b="1" dirty="0">
              <a:latin typeface="ＭＳ ゴシック" pitchFamily="49" charset="-128"/>
              <a:ea typeface="ＭＳ ゴシック" pitchFamily="49" charset="-128"/>
            </a:endParaRPr>
          </a:p>
        </p:txBody>
      </p:sp>
      <p:sp>
        <p:nvSpPr>
          <p:cNvPr id="72" name="サブタイトル 2"/>
          <p:cNvSpPr txBox="1">
            <a:spLocks/>
          </p:cNvSpPr>
          <p:nvPr/>
        </p:nvSpPr>
        <p:spPr bwMode="auto">
          <a:xfrm>
            <a:off x="4130264" y="7464753"/>
            <a:ext cx="2087562" cy="31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車両格納庫</a:t>
            </a:r>
            <a:endParaRPr lang="ja-JP" altLang="en-US" sz="1200" b="1" dirty="0">
              <a:latin typeface="ＭＳ ゴシック" pitchFamily="49" charset="-128"/>
              <a:ea typeface="ＭＳ ゴシック" pitchFamily="49" charset="-128"/>
            </a:endParaRPr>
          </a:p>
        </p:txBody>
      </p:sp>
      <p:sp>
        <p:nvSpPr>
          <p:cNvPr id="73" name="サブタイトル 2"/>
          <p:cNvSpPr txBox="1">
            <a:spLocks/>
          </p:cNvSpPr>
          <p:nvPr/>
        </p:nvSpPr>
        <p:spPr bwMode="auto">
          <a:xfrm>
            <a:off x="2124447" y="6444630"/>
            <a:ext cx="2296318" cy="39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シールドマシン</a:t>
            </a:r>
            <a:endParaRPr lang="ja-JP" altLang="en-US" sz="1200" b="1" dirty="0">
              <a:latin typeface="ＭＳ ゴシック" pitchFamily="49" charset="-128"/>
              <a:ea typeface="ＭＳ ゴシック" pitchFamily="49" charset="-128"/>
            </a:endParaRPr>
          </a:p>
        </p:txBody>
      </p:sp>
      <p:sp>
        <p:nvSpPr>
          <p:cNvPr id="74" name="サブタイトル 2"/>
          <p:cNvSpPr txBox="1">
            <a:spLocks/>
          </p:cNvSpPr>
          <p:nvPr/>
        </p:nvSpPr>
        <p:spPr bwMode="auto">
          <a:xfrm>
            <a:off x="1116335" y="7790371"/>
            <a:ext cx="2296318" cy="39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水中ブルトーザー</a:t>
            </a:r>
            <a:endParaRPr lang="ja-JP" altLang="en-US" sz="1200" b="1" dirty="0">
              <a:latin typeface="ＭＳ ゴシック" pitchFamily="49" charset="-128"/>
              <a:ea typeface="ＭＳ ゴシック" pitchFamily="49" charset="-128"/>
            </a:endParaRPr>
          </a:p>
        </p:txBody>
      </p:sp>
      <p:sp>
        <p:nvSpPr>
          <p:cNvPr id="75" name="円/楕円 74"/>
          <p:cNvSpPr/>
          <p:nvPr/>
        </p:nvSpPr>
        <p:spPr>
          <a:xfrm>
            <a:off x="2916535" y="7884790"/>
            <a:ext cx="72008" cy="590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リーフォーム 1"/>
          <p:cNvSpPr/>
          <p:nvPr/>
        </p:nvSpPr>
        <p:spPr>
          <a:xfrm>
            <a:off x="3043451" y="6469039"/>
            <a:ext cx="2442949" cy="2634018"/>
          </a:xfrm>
          <a:custGeom>
            <a:avLst/>
            <a:gdLst>
              <a:gd name="connsiteX0" fmla="*/ 1460310 w 2442949"/>
              <a:gd name="connsiteY0" fmla="*/ 1965277 h 2634018"/>
              <a:gd name="connsiteX1" fmla="*/ 1665027 w 2442949"/>
              <a:gd name="connsiteY1" fmla="*/ 1951630 h 2634018"/>
              <a:gd name="connsiteX2" fmla="*/ 1733265 w 2442949"/>
              <a:gd name="connsiteY2" fmla="*/ 1514901 h 2634018"/>
              <a:gd name="connsiteX3" fmla="*/ 2115403 w 2442949"/>
              <a:gd name="connsiteY3" fmla="*/ 1514901 h 2634018"/>
              <a:gd name="connsiteX4" fmla="*/ 2129050 w 2442949"/>
              <a:gd name="connsiteY4" fmla="*/ 409433 h 2634018"/>
              <a:gd name="connsiteX5" fmla="*/ 2442949 w 2442949"/>
              <a:gd name="connsiteY5" fmla="*/ 191068 h 2634018"/>
              <a:gd name="connsiteX6" fmla="*/ 2442949 w 2442949"/>
              <a:gd name="connsiteY6" fmla="*/ 0 h 2634018"/>
              <a:gd name="connsiteX7" fmla="*/ 955343 w 2442949"/>
              <a:gd name="connsiteY7" fmla="*/ 95534 h 2634018"/>
              <a:gd name="connsiteX8" fmla="*/ 668740 w 2442949"/>
              <a:gd name="connsiteY8" fmla="*/ 941695 h 2634018"/>
              <a:gd name="connsiteX9" fmla="*/ 13648 w 2442949"/>
              <a:gd name="connsiteY9" fmla="*/ 1392071 h 2634018"/>
              <a:gd name="connsiteX10" fmla="*/ 0 w 2442949"/>
              <a:gd name="connsiteY10" fmla="*/ 1842448 h 2634018"/>
              <a:gd name="connsiteX11" fmla="*/ 955343 w 2442949"/>
              <a:gd name="connsiteY11" fmla="*/ 1842448 h 2634018"/>
              <a:gd name="connsiteX12" fmla="*/ 1201003 w 2442949"/>
              <a:gd name="connsiteY12" fmla="*/ 1555845 h 2634018"/>
              <a:gd name="connsiteX13" fmla="*/ 1146412 w 2442949"/>
              <a:gd name="connsiteY13" fmla="*/ 1937982 h 2634018"/>
              <a:gd name="connsiteX14" fmla="*/ 1064525 w 2442949"/>
              <a:gd name="connsiteY14" fmla="*/ 2156346 h 2634018"/>
              <a:gd name="connsiteX15" fmla="*/ 1064525 w 2442949"/>
              <a:gd name="connsiteY15" fmla="*/ 2620370 h 2634018"/>
              <a:gd name="connsiteX16" fmla="*/ 1624083 w 2442949"/>
              <a:gd name="connsiteY16" fmla="*/ 2634018 h 263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2949" h="2634018">
                <a:moveTo>
                  <a:pt x="1460310" y="1965277"/>
                </a:moveTo>
                <a:lnTo>
                  <a:pt x="1665027" y="1951630"/>
                </a:lnTo>
                <a:lnTo>
                  <a:pt x="1733265" y="1514901"/>
                </a:lnTo>
                <a:lnTo>
                  <a:pt x="2115403" y="1514901"/>
                </a:lnTo>
                <a:lnTo>
                  <a:pt x="2129050" y="409433"/>
                </a:lnTo>
                <a:lnTo>
                  <a:pt x="2442949" y="191068"/>
                </a:lnTo>
                <a:lnTo>
                  <a:pt x="2442949" y="0"/>
                </a:lnTo>
                <a:lnTo>
                  <a:pt x="955343" y="95534"/>
                </a:lnTo>
                <a:lnTo>
                  <a:pt x="668740" y="941695"/>
                </a:lnTo>
                <a:lnTo>
                  <a:pt x="13648" y="1392071"/>
                </a:lnTo>
                <a:lnTo>
                  <a:pt x="0" y="1842448"/>
                </a:lnTo>
                <a:lnTo>
                  <a:pt x="955343" y="1842448"/>
                </a:lnTo>
                <a:lnTo>
                  <a:pt x="1201003" y="1555845"/>
                </a:lnTo>
                <a:lnTo>
                  <a:pt x="1146412" y="1937982"/>
                </a:lnTo>
                <a:lnTo>
                  <a:pt x="1064525" y="2156346"/>
                </a:lnTo>
                <a:lnTo>
                  <a:pt x="1064525" y="2620370"/>
                </a:lnTo>
                <a:lnTo>
                  <a:pt x="1624083" y="2634018"/>
                </a:lnTo>
              </a:path>
            </a:pathLst>
          </a:cu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サブタイトル 2"/>
          <p:cNvSpPr txBox="1">
            <a:spLocks/>
          </p:cNvSpPr>
          <p:nvPr/>
        </p:nvSpPr>
        <p:spPr bwMode="auto">
          <a:xfrm>
            <a:off x="-2653419" y="7655385"/>
            <a:ext cx="2087562" cy="32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1200" b="1" dirty="0" smtClean="0">
                <a:latin typeface="ＭＳ ゴシック" pitchFamily="49" charset="-128"/>
                <a:ea typeface="ＭＳ ゴシック" pitchFamily="49" charset="-128"/>
              </a:rPr>
              <a:t>施工プロセスヤード</a:t>
            </a:r>
            <a:endParaRPr lang="ja-JP" altLang="en-US" sz="1200" b="1" dirty="0">
              <a:latin typeface="ＭＳ ゴシック" pitchFamily="49" charset="-128"/>
              <a:ea typeface="ＭＳ ゴシック" pitchFamily="49" charset="-128"/>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サブタイトル 2"/>
          <p:cNvSpPr txBox="1">
            <a:spLocks/>
          </p:cNvSpPr>
          <p:nvPr/>
        </p:nvSpPr>
        <p:spPr bwMode="auto">
          <a:xfrm>
            <a:off x="1916493" y="2772222"/>
            <a:ext cx="4536504" cy="43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Font typeface="Arial" charset="0"/>
              <a:buNone/>
            </a:pPr>
            <a:r>
              <a:rPr lang="ja-JP" altLang="en-US" sz="2000" b="1" dirty="0" smtClean="0">
                <a:latin typeface="ＭＳ ゴシック" pitchFamily="49" charset="-128"/>
                <a:ea typeface="ＭＳ ゴシック" pitchFamily="49" charset="-128"/>
              </a:rPr>
              <a:t>対策本部車・待機支援車</a:t>
            </a:r>
            <a:endParaRPr lang="ja-JP" altLang="en-US" sz="1400" b="1" dirty="0">
              <a:latin typeface="ＭＳ ゴシック" pitchFamily="49" charset="-128"/>
              <a:ea typeface="ＭＳ ゴシック" pitchFamily="49" charset="-128"/>
            </a:endParaRPr>
          </a:p>
        </p:txBody>
      </p:sp>
      <p:sp>
        <p:nvSpPr>
          <p:cNvPr id="24" name="サブタイトル 2"/>
          <p:cNvSpPr txBox="1">
            <a:spLocks/>
          </p:cNvSpPr>
          <p:nvPr/>
        </p:nvSpPr>
        <p:spPr bwMode="auto">
          <a:xfrm>
            <a:off x="1354575" y="5861122"/>
            <a:ext cx="5660340" cy="43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None/>
            </a:pPr>
            <a:r>
              <a:rPr lang="ja-JP" altLang="en-US" sz="2000" b="1" dirty="0" smtClean="0">
                <a:latin typeface="ＭＳ ゴシック" pitchFamily="49" charset="-128"/>
                <a:ea typeface="ＭＳ ゴシック" pitchFamily="49" charset="-128"/>
              </a:rPr>
              <a:t>照明車・排水ポンプ車</a:t>
            </a:r>
            <a:endParaRPr lang="zh-TW" altLang="en-US" sz="1400" b="1" dirty="0">
              <a:latin typeface="ＭＳ ゴシック" pitchFamily="49" charset="-128"/>
              <a:ea typeface="ＭＳ ゴシック" pitchFamily="49" charset="-128"/>
            </a:endParaRPr>
          </a:p>
          <a:p>
            <a:pPr algn="ctr" eaLnBrk="1" hangingPunct="1">
              <a:buFont typeface="Arial" charset="0"/>
              <a:buNone/>
            </a:pPr>
            <a:endParaRPr lang="ja-JP" altLang="en-US" sz="2000" b="1" dirty="0">
              <a:latin typeface="ＭＳ ゴシック" pitchFamily="49" charset="-128"/>
              <a:ea typeface="ＭＳ ゴシック" pitchFamily="49"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98" y="107926"/>
            <a:ext cx="3646491" cy="2592288"/>
          </a:xfrm>
          <a:prstGeom prst="rect">
            <a:avLst/>
          </a:prstGeom>
          <a:ln>
            <a:solidFill>
              <a:schemeClr val="tx1"/>
            </a:solidFill>
          </a:ln>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6612" y="107926"/>
            <a:ext cx="3586427" cy="2592288"/>
          </a:xfrm>
          <a:prstGeom prst="rect">
            <a:avLst/>
          </a:prstGeom>
          <a:ln>
            <a:solidFill>
              <a:schemeClr val="tx1"/>
            </a:solidFill>
          </a:ln>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064" y="3216554"/>
            <a:ext cx="3594326" cy="2676099"/>
          </a:xfrm>
          <a:prstGeom prst="rect">
            <a:avLst/>
          </a:prstGeom>
          <a:ln>
            <a:solidFill>
              <a:schemeClr val="tx1"/>
            </a:solidFill>
          </a:ln>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4616" y="3204270"/>
            <a:ext cx="3548423" cy="2688383"/>
          </a:xfrm>
          <a:prstGeom prst="rect">
            <a:avLst/>
          </a:prstGeom>
          <a:ln>
            <a:solidFill>
              <a:schemeClr val="tx1"/>
            </a:solidFill>
          </a:ln>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239" y="6372622"/>
            <a:ext cx="7200800" cy="3587287"/>
          </a:xfrm>
          <a:prstGeom prst="rect">
            <a:avLst/>
          </a:prstGeom>
          <a:ln>
            <a:solidFill>
              <a:schemeClr val="tx1"/>
            </a:solidFill>
          </a:ln>
        </p:spPr>
      </p:pic>
      <p:sp>
        <p:nvSpPr>
          <p:cNvPr id="12" name="サブタイトル 2"/>
          <p:cNvSpPr txBox="1">
            <a:spLocks/>
          </p:cNvSpPr>
          <p:nvPr/>
        </p:nvSpPr>
        <p:spPr bwMode="auto">
          <a:xfrm>
            <a:off x="1130693" y="9959909"/>
            <a:ext cx="5660340" cy="43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buNone/>
            </a:pPr>
            <a:r>
              <a:rPr lang="ja-JP" altLang="en-US" sz="2000" b="1" dirty="0" smtClean="0">
                <a:latin typeface="ＭＳ ゴシック" pitchFamily="49" charset="-128"/>
                <a:ea typeface="ＭＳ ゴシック" pitchFamily="49" charset="-128"/>
              </a:rPr>
              <a:t>泥水式シールドマシン</a:t>
            </a:r>
            <a:endParaRPr lang="zh-TW" altLang="en-US" sz="1400" b="1" dirty="0">
              <a:latin typeface="ＭＳ ゴシック" pitchFamily="49" charset="-128"/>
              <a:ea typeface="ＭＳ ゴシック" pitchFamily="49" charset="-128"/>
            </a:endParaRPr>
          </a:p>
          <a:p>
            <a:pPr algn="ctr" eaLnBrk="1" hangingPunct="1">
              <a:buFont typeface="Arial" charset="0"/>
              <a:buNone/>
            </a:pPr>
            <a:endParaRPr lang="ja-JP" altLang="en-US" sz="2000" b="1"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105424469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07114" y="4068366"/>
            <a:ext cx="7043447" cy="259228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latin typeface="+mn-ea"/>
              </a:rPr>
              <a:t>見学者の感想</a:t>
            </a:r>
            <a:r>
              <a:rPr lang="ja-JP" altLang="en-US" dirty="0" smtClean="0">
                <a:solidFill>
                  <a:schemeClr val="tx1"/>
                </a:solidFill>
                <a:latin typeface="+mn-ea"/>
                <a:sym typeface="Wingdings" pitchFamily="2" charset="2"/>
              </a:rPr>
              <a:t>：</a:t>
            </a:r>
            <a:endParaRPr lang="en-US" altLang="ja-JP" dirty="0" smtClean="0">
              <a:solidFill>
                <a:schemeClr val="tx1"/>
              </a:solidFill>
              <a:latin typeface="+mn-ea"/>
              <a:sym typeface="Wingdings" pitchFamily="2" charset="2"/>
            </a:endParaRPr>
          </a:p>
          <a:p>
            <a:pPr>
              <a:defRPr/>
            </a:pPr>
            <a:r>
              <a:rPr lang="ja-JP" altLang="en-US" dirty="0">
                <a:solidFill>
                  <a:schemeClr val="tx1"/>
                </a:solidFill>
                <a:latin typeface="+mn-ea"/>
                <a:sym typeface="Wingdings" pitchFamily="2" charset="2"/>
              </a:rPr>
              <a:t>　</a:t>
            </a:r>
            <a:r>
              <a:rPr lang="ja-JP" altLang="en-US" dirty="0" smtClean="0">
                <a:solidFill>
                  <a:schemeClr val="tx1"/>
                </a:solidFill>
                <a:latin typeface="+mn-ea"/>
                <a:sym typeface="Wingdings" pitchFamily="2" charset="2"/>
              </a:rPr>
              <a:t>・工法のもう少し詳細な説明があるともっとよいと思う。</a:t>
            </a:r>
            <a:endParaRPr lang="en-US" altLang="ja-JP" dirty="0" smtClean="0">
              <a:solidFill>
                <a:schemeClr val="tx1"/>
              </a:solidFill>
              <a:latin typeface="+mn-ea"/>
              <a:sym typeface="Wingdings" pitchFamily="2" charset="2"/>
            </a:endParaRPr>
          </a:p>
          <a:p>
            <a:pPr>
              <a:defRPr/>
            </a:pPr>
            <a:r>
              <a:rPr lang="ja-JP" altLang="en-US" dirty="0" smtClean="0">
                <a:solidFill>
                  <a:schemeClr val="tx1"/>
                </a:solidFill>
                <a:latin typeface="+mn-ea"/>
                <a:sym typeface="Wingdings" pitchFamily="2" charset="2"/>
              </a:rPr>
              <a:t>　・ビデオによる紹介方も検討願いたい。　</a:t>
            </a:r>
            <a:endParaRPr lang="en-US" altLang="ja-JP" dirty="0" smtClean="0">
              <a:solidFill>
                <a:schemeClr val="tx1"/>
              </a:solidFill>
              <a:latin typeface="+mn-ea"/>
              <a:sym typeface="Wingdings" pitchFamily="2" charset="2"/>
            </a:endParaRPr>
          </a:p>
          <a:p>
            <a:pPr>
              <a:defRPr/>
            </a:pPr>
            <a:r>
              <a:rPr lang="ja-JP" altLang="en-US" dirty="0" smtClean="0">
                <a:solidFill>
                  <a:schemeClr val="tx1"/>
                </a:solidFill>
                <a:latin typeface="+mn-ea"/>
                <a:sym typeface="Wingdings" pitchFamily="2" charset="2"/>
              </a:rPr>
              <a:t>　・楽しさ興味、深さを探究すべき。</a:t>
            </a:r>
            <a:endParaRPr lang="en-US" altLang="ja-JP" dirty="0" smtClean="0">
              <a:solidFill>
                <a:schemeClr val="tx1"/>
              </a:solidFill>
              <a:latin typeface="+mn-ea"/>
              <a:sym typeface="Wingdings" pitchFamily="2" charset="2"/>
            </a:endParaRPr>
          </a:p>
          <a:p>
            <a:pPr>
              <a:defRPr/>
            </a:pPr>
            <a:r>
              <a:rPr lang="ja-JP" altLang="en-US" dirty="0">
                <a:solidFill>
                  <a:schemeClr val="tx1"/>
                </a:solidFill>
                <a:latin typeface="+mn-ea"/>
                <a:sym typeface="Wingdings" pitchFamily="2" charset="2"/>
              </a:rPr>
              <a:t>　</a:t>
            </a:r>
            <a:r>
              <a:rPr lang="ja-JP" altLang="en-US" dirty="0" smtClean="0">
                <a:solidFill>
                  <a:schemeClr val="tx1"/>
                </a:solidFill>
                <a:latin typeface="+mn-ea"/>
                <a:sym typeface="Wingdings" pitchFamily="2" charset="2"/>
              </a:rPr>
              <a:t>・このような施設があることを知りませんでした。また来たいです。</a:t>
            </a:r>
            <a:endParaRPr lang="en-US" altLang="ja-JP" dirty="0" smtClean="0">
              <a:solidFill>
                <a:schemeClr val="tx1"/>
              </a:solidFill>
              <a:latin typeface="+mn-ea"/>
              <a:sym typeface="Wingdings" pitchFamily="2" charset="2"/>
            </a:endParaRPr>
          </a:p>
          <a:p>
            <a:pPr>
              <a:defRPr/>
            </a:pPr>
            <a:r>
              <a:rPr lang="ja-JP" altLang="en-US" dirty="0">
                <a:solidFill>
                  <a:schemeClr val="tx1"/>
                </a:solidFill>
                <a:latin typeface="+mn-ea"/>
                <a:sym typeface="Wingdings" pitchFamily="2" charset="2"/>
              </a:rPr>
              <a:t>　</a:t>
            </a:r>
            <a:r>
              <a:rPr lang="ja-JP" altLang="en-US" dirty="0" smtClean="0">
                <a:solidFill>
                  <a:schemeClr val="tx1"/>
                </a:solidFill>
                <a:latin typeface="+mn-ea"/>
                <a:sym typeface="Wingdings" pitchFamily="2" charset="2"/>
              </a:rPr>
              <a:t>・この施設をもっと</a:t>
            </a:r>
            <a:r>
              <a:rPr lang="en-US" altLang="ja-JP" dirty="0" smtClean="0">
                <a:solidFill>
                  <a:schemeClr val="tx1"/>
                </a:solidFill>
                <a:latin typeface="+mn-ea"/>
                <a:sym typeface="Wingdings" pitchFamily="2" charset="2"/>
              </a:rPr>
              <a:t>PR</a:t>
            </a:r>
            <a:r>
              <a:rPr lang="ja-JP" altLang="en-US" dirty="0" smtClean="0">
                <a:solidFill>
                  <a:schemeClr val="tx1"/>
                </a:solidFill>
                <a:latin typeface="+mn-ea"/>
                <a:sym typeface="Wingdings" pitchFamily="2" charset="2"/>
              </a:rPr>
              <a:t>したほうがよいと思います。</a:t>
            </a:r>
            <a:endParaRPr lang="en-US" altLang="ja-JP" dirty="0" smtClean="0">
              <a:solidFill>
                <a:schemeClr val="tx1"/>
              </a:solidFill>
              <a:latin typeface="+mn-ea"/>
              <a:sym typeface="Wingdings" pitchFamily="2" charset="2"/>
            </a:endParaRPr>
          </a:p>
          <a:p>
            <a:pPr>
              <a:defRPr/>
            </a:pPr>
            <a:r>
              <a:rPr lang="ja-JP" altLang="en-US" dirty="0">
                <a:solidFill>
                  <a:schemeClr val="tx1"/>
                </a:solidFill>
                <a:latin typeface="+mn-ea"/>
                <a:sym typeface="Wingdings" pitchFamily="2" charset="2"/>
              </a:rPr>
              <a:t>　</a:t>
            </a:r>
            <a:r>
              <a:rPr lang="ja-JP" altLang="en-US" dirty="0" smtClean="0">
                <a:solidFill>
                  <a:schemeClr val="tx1"/>
                </a:solidFill>
                <a:latin typeface="+mn-ea"/>
                <a:sym typeface="Wingdings" pitchFamily="2" charset="2"/>
              </a:rPr>
              <a:t>・今度は体験車両等、実際乗ってみたい。</a:t>
            </a:r>
            <a:endParaRPr lang="en-US" altLang="ja-JP" dirty="0" smtClean="0">
              <a:solidFill>
                <a:schemeClr val="tx1"/>
              </a:solidFill>
              <a:latin typeface="+mn-ea"/>
              <a:sym typeface="Wingdings" pitchFamily="2" charset="2"/>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494" y="367779"/>
            <a:ext cx="3528392" cy="2894907"/>
          </a:xfrm>
          <a:prstGeom prst="rect">
            <a:avLst/>
          </a:prstGeom>
          <a:ln>
            <a:solidFill>
              <a:schemeClr val="tx1"/>
            </a:solidFill>
          </a:ln>
        </p:spPr>
      </p:pic>
      <p:sp>
        <p:nvSpPr>
          <p:cNvPr id="16" name="正方形/長方形 2"/>
          <p:cNvSpPr>
            <a:spLocks noChangeArrowheads="1"/>
          </p:cNvSpPr>
          <p:nvPr/>
        </p:nvSpPr>
        <p:spPr bwMode="auto">
          <a:xfrm>
            <a:off x="1634309" y="3420294"/>
            <a:ext cx="3952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6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7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300">
                <a:solidFill>
                  <a:schemeClr val="tx1"/>
                </a:solidFill>
                <a:latin typeface="Calibri" pitchFamily="34" charset="0"/>
                <a:ea typeface="ＭＳ Ｐゴシック" charset="-128"/>
              </a:defRPr>
            </a:lvl4pPr>
            <a:lvl5pPr marL="2314575" indent="-257175" eaLnBrk="0" hangingPunct="0">
              <a:spcBef>
                <a:spcPct val="20000"/>
              </a:spcBef>
              <a:buFont typeface="Arial" charset="0"/>
              <a:buChar char="»"/>
              <a:defRPr kumimoji="1" sz="2300">
                <a:solidFill>
                  <a:schemeClr val="tx1"/>
                </a:solidFill>
                <a:latin typeface="Calibri" pitchFamily="34" charset="0"/>
                <a:ea typeface="ＭＳ Ｐゴシック" charset="-128"/>
              </a:defRPr>
            </a:lvl5pPr>
            <a:lvl6pPr marL="27717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6pPr>
            <a:lvl7pPr marL="32289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7pPr>
            <a:lvl8pPr marL="36861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8pPr>
            <a:lvl9pPr marL="4143375" indent="-257175" eaLnBrk="0" fontAlgn="base" hangingPunct="0">
              <a:spcBef>
                <a:spcPct val="20000"/>
              </a:spcBef>
              <a:spcAft>
                <a:spcPct val="0"/>
              </a:spcAft>
              <a:buFont typeface="Arial" charset="0"/>
              <a:buChar char="»"/>
              <a:defRPr kumimoji="1" sz="23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000" b="1" dirty="0" smtClean="0"/>
              <a:t>バリアフリー歩道</a:t>
            </a:r>
            <a:endParaRPr lang="ja-JP" altLang="en-US" sz="2000" b="1" dirty="0"/>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169" y="395958"/>
            <a:ext cx="3528392" cy="2866729"/>
          </a:xfrm>
          <a:prstGeom prst="rect">
            <a:avLst/>
          </a:prstGeom>
          <a:ln>
            <a:solidFill>
              <a:schemeClr val="tx1"/>
            </a:solidFill>
          </a:ln>
        </p:spPr>
      </p:pic>
    </p:spTree>
    <p:extLst>
      <p:ext uri="{BB962C8B-B14F-4D97-AF65-F5344CB8AC3E}">
        <p14:creationId xmlns:p14="http://schemas.microsoft.com/office/powerpoint/2010/main" val="2044313027"/>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1976</TotalTime>
  <Words>73</Words>
  <Application>Microsoft Office PowerPoint</Application>
  <PresentationFormat>ユーザー設定</PresentationFormat>
  <Paragraphs>53</Paragraphs>
  <Slides>3</Slides>
  <Notes>3</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Office ​​テーマ</vt:lpstr>
      <vt:lpstr>長野県上田商工会議所の方々が展示館を見学されました。　 （平成２７年１１月２０日）</vt:lpstr>
      <vt:lpstr>PowerPoint プレゼンテーション</vt:lpstr>
      <vt:lpstr>PowerPoint プレゼンテーション</vt:lpstr>
    </vt:vector>
  </TitlesOfParts>
  <Company>国土交通省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平成２６年２月２０～２１日　バリアフリー教室の実施報告</dc:title>
  <dc:creator>関東地方整備局</dc:creator>
  <cp:lastModifiedBy>関東地方整備局</cp:lastModifiedBy>
  <cp:revision>240</cp:revision>
  <cp:lastPrinted>2014-07-08T07:57:50Z</cp:lastPrinted>
  <dcterms:created xsi:type="dcterms:W3CDTF">2014-02-24T00:10:29Z</dcterms:created>
  <dcterms:modified xsi:type="dcterms:W3CDTF">2015-11-24T01:37:40Z</dcterms:modified>
</cp:coreProperties>
</file>